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omments/comment1.xml" ContentType="application/vnd.openxmlformats-officedocument.presentationml.comments+xml"/>
  <Override PartName="/ppt/notesSlides/notesSlide1.xml" ContentType="application/vnd.openxmlformats-officedocument.presentationml.notesSlide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notesSlides/notesSlide2.xml" ContentType="application/vnd.openxmlformats-officedocument.presentationml.notesSlide+xml"/>
  <Override PartName="/ppt/comments/comment4.xml" ContentType="application/vnd.openxmlformats-officedocument.presentationml.comments+xml"/>
  <Override PartName="/ppt/comments/comment5.xml" ContentType="application/vnd.openxmlformats-officedocument.presentationml.comments+xml"/>
  <Override PartName="/ppt/comments/comment6.xml" ContentType="application/vnd.openxmlformats-officedocument.presentationml.comment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omments/comment7.xml" ContentType="application/vnd.openxmlformats-officedocument.presentationml.comments+xml"/>
  <Override PartName="/ppt/notesSlides/notesSlide19.xml" ContentType="application/vnd.openxmlformats-officedocument.presentationml.notesSlide+xml"/>
  <Override PartName="/ppt/comments/comment8.xml" ContentType="application/vnd.openxmlformats-officedocument.presentationml.comments+xml"/>
  <Override PartName="/ppt/notesSlides/notesSlide2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handoutMasterIdLst>
    <p:handoutMasterId r:id="rId37"/>
  </p:handoutMasterIdLst>
  <p:sldIdLst>
    <p:sldId id="279" r:id="rId2"/>
    <p:sldId id="272" r:id="rId3"/>
    <p:sldId id="274" r:id="rId4"/>
    <p:sldId id="340" r:id="rId5"/>
    <p:sldId id="314" r:id="rId6"/>
    <p:sldId id="291" r:id="rId7"/>
    <p:sldId id="335" r:id="rId8"/>
    <p:sldId id="331" r:id="rId9"/>
    <p:sldId id="326" r:id="rId10"/>
    <p:sldId id="344" r:id="rId11"/>
    <p:sldId id="345" r:id="rId12"/>
    <p:sldId id="342" r:id="rId13"/>
    <p:sldId id="346" r:id="rId14"/>
    <p:sldId id="292" r:id="rId15"/>
    <p:sldId id="296" r:id="rId16"/>
    <p:sldId id="347" r:id="rId17"/>
    <p:sldId id="348" r:id="rId18"/>
    <p:sldId id="339" r:id="rId19"/>
    <p:sldId id="349" r:id="rId20"/>
    <p:sldId id="293" r:id="rId21"/>
    <p:sldId id="350" r:id="rId22"/>
    <p:sldId id="352" r:id="rId23"/>
    <p:sldId id="337" r:id="rId24"/>
    <p:sldId id="343" r:id="rId25"/>
    <p:sldId id="325" r:id="rId26"/>
    <p:sldId id="328" r:id="rId27"/>
    <p:sldId id="338" r:id="rId28"/>
    <p:sldId id="329" r:id="rId29"/>
    <p:sldId id="322" r:id="rId30"/>
    <p:sldId id="294" r:id="rId31"/>
    <p:sldId id="332" r:id="rId32"/>
    <p:sldId id="333" r:id="rId33"/>
    <p:sldId id="334" r:id="rId34"/>
    <p:sldId id="341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uest User" initials="GU" lastIdx="2" clrIdx="0">
    <p:extLst>
      <p:ext uri="{19B8F6BF-5375-455C-9EA6-DF929625EA0E}">
        <p15:presenceInfo xmlns:p15="http://schemas.microsoft.com/office/powerpoint/2012/main" userId="S::urn:spo:anon#102eef0c9622af9c3ae838823daf332c40f1f7ddca6740497410a95589c8c518::" providerId="AD"/>
      </p:ext>
    </p:extLst>
  </p:cmAuthor>
  <p:cmAuthor id="2" name="Sean Gallagher" initials="SG" lastIdx="5" clrIdx="1">
    <p:extLst>
      <p:ext uri="{19B8F6BF-5375-455C-9EA6-DF929625EA0E}">
        <p15:presenceInfo xmlns:p15="http://schemas.microsoft.com/office/powerpoint/2012/main" userId="S::sgallagher@allivet.com::1783b779-ee06-4bf7-a43a-569fe24b8b13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E068E0A-7706-581C-A570-67DA4C878B78}" v="1" dt="2019-05-29T18:37:35.710"/>
  </p1510:revLst>
</p1510:revInfo>
</file>

<file path=ppt/tableStyles.xml><?xml version="1.0" encoding="utf-8"?>
<a:tblStyleLst xmlns:a="http://schemas.openxmlformats.org/drawingml/2006/main" def="{69CF1AB2-1976-4502-BF36-3FF5EA218861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pos="3840"/>
        <p:guide orient="horz" pos="2160"/>
      </p:guideLst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commentAuthors" Target="comment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niela Reyes" userId="S::dreyes@allivet.com::93685f7f-c5fe-462d-9751-8f2fa8261c6a" providerId="AD" clId="Web-{6A34E725-6C5C-548B-CB1C-AC97CB57B165}"/>
    <pc:docChg chg="addSld modSld">
      <pc:chgData name="Daniela Reyes" userId="S::dreyes@allivet.com::93685f7f-c5fe-462d-9751-8f2fa8261c6a" providerId="AD" clId="Web-{6A34E725-6C5C-548B-CB1C-AC97CB57B165}" dt="2019-04-29T21:18:51.201" v="86"/>
      <pc:docMkLst>
        <pc:docMk/>
      </pc:docMkLst>
      <pc:sldChg chg="modSp">
        <pc:chgData name="Daniela Reyes" userId="S::dreyes@allivet.com::93685f7f-c5fe-462d-9751-8f2fa8261c6a" providerId="AD" clId="Web-{6A34E725-6C5C-548B-CB1C-AC97CB57B165}" dt="2019-04-29T20:29:24.871" v="3" actId="20577"/>
        <pc:sldMkLst>
          <pc:docMk/>
          <pc:sldMk cId="2336938739" sldId="274"/>
        </pc:sldMkLst>
        <pc:spChg chg="mod">
          <ac:chgData name="Daniela Reyes" userId="S::dreyes@allivet.com::93685f7f-c5fe-462d-9751-8f2fa8261c6a" providerId="AD" clId="Web-{6A34E725-6C5C-548B-CB1C-AC97CB57B165}" dt="2019-04-29T20:29:24.871" v="3" actId="20577"/>
          <ac:spMkLst>
            <pc:docMk/>
            <pc:sldMk cId="2336938739" sldId="274"/>
            <ac:spMk id="6" creationId="{27F04697-066F-479A-A89D-9C7594A627A1}"/>
          </ac:spMkLst>
        </pc:spChg>
      </pc:sldChg>
      <pc:sldChg chg="modSp">
        <pc:chgData name="Daniela Reyes" userId="S::dreyes@allivet.com::93685f7f-c5fe-462d-9751-8f2fa8261c6a" providerId="AD" clId="Web-{6A34E725-6C5C-548B-CB1C-AC97CB57B165}" dt="2019-04-29T20:32:11.828" v="60" actId="20577"/>
        <pc:sldMkLst>
          <pc:docMk/>
          <pc:sldMk cId="2323681483" sldId="291"/>
        </pc:sldMkLst>
        <pc:spChg chg="mod">
          <ac:chgData name="Daniela Reyes" userId="S::dreyes@allivet.com::93685f7f-c5fe-462d-9751-8f2fa8261c6a" providerId="AD" clId="Web-{6A34E725-6C5C-548B-CB1C-AC97CB57B165}" dt="2019-04-29T20:32:11.828" v="60" actId="20577"/>
          <ac:spMkLst>
            <pc:docMk/>
            <pc:sldMk cId="2323681483" sldId="291"/>
            <ac:spMk id="4" creationId="{6F1272D8-C148-4377-9142-E69BC228F62B}"/>
          </ac:spMkLst>
        </pc:spChg>
      </pc:sldChg>
      <pc:sldChg chg="addSp delSp modSp">
        <pc:chgData name="Daniela Reyes" userId="S::dreyes@allivet.com::93685f7f-c5fe-462d-9751-8f2fa8261c6a" providerId="AD" clId="Web-{6A34E725-6C5C-548B-CB1C-AC97CB57B165}" dt="2019-04-29T21:18:51.201" v="86"/>
        <pc:sldMkLst>
          <pc:docMk/>
          <pc:sldMk cId="1210411718" sldId="326"/>
        </pc:sldMkLst>
        <pc:spChg chg="del">
          <ac:chgData name="Daniela Reyes" userId="S::dreyes@allivet.com::93685f7f-c5fe-462d-9751-8f2fa8261c6a" providerId="AD" clId="Web-{6A34E725-6C5C-548B-CB1C-AC97CB57B165}" dt="2019-04-29T21:18:45.842" v="84"/>
          <ac:spMkLst>
            <pc:docMk/>
            <pc:sldMk cId="1210411718" sldId="326"/>
            <ac:spMk id="3" creationId="{B8FD6EC7-0AA9-4D3E-AE6B-3CC829787BD4}"/>
          </ac:spMkLst>
        </pc:spChg>
        <pc:spChg chg="add del mod">
          <ac:chgData name="Daniela Reyes" userId="S::dreyes@allivet.com::93685f7f-c5fe-462d-9751-8f2fa8261c6a" providerId="AD" clId="Web-{6A34E725-6C5C-548B-CB1C-AC97CB57B165}" dt="2019-04-29T21:18:51.201" v="86"/>
          <ac:spMkLst>
            <pc:docMk/>
            <pc:sldMk cId="1210411718" sldId="326"/>
            <ac:spMk id="6" creationId="{DEB8F887-039A-42E0-806D-A2F3177097D8}"/>
          </ac:spMkLst>
        </pc:spChg>
      </pc:sldChg>
      <pc:sldChg chg="addSp delSp modSp">
        <pc:chgData name="Daniela Reyes" userId="S::dreyes@allivet.com::93685f7f-c5fe-462d-9751-8f2fa8261c6a" providerId="AD" clId="Web-{6A34E725-6C5C-548B-CB1C-AC97CB57B165}" dt="2019-04-29T20:56:42.313" v="68" actId="1076"/>
        <pc:sldMkLst>
          <pc:docMk/>
          <pc:sldMk cId="639130346" sldId="335"/>
        </pc:sldMkLst>
        <pc:picChg chg="add mod">
          <ac:chgData name="Daniela Reyes" userId="S::dreyes@allivet.com::93685f7f-c5fe-462d-9751-8f2fa8261c6a" providerId="AD" clId="Web-{6A34E725-6C5C-548B-CB1C-AC97CB57B165}" dt="2019-04-29T20:56:42.313" v="68" actId="1076"/>
          <ac:picMkLst>
            <pc:docMk/>
            <pc:sldMk cId="639130346" sldId="335"/>
            <ac:picMk id="2" creationId="{FC4B6D12-1554-4DFB-BCBC-267236A0682C}"/>
          </ac:picMkLst>
        </pc:picChg>
        <pc:picChg chg="del">
          <ac:chgData name="Daniela Reyes" userId="S::dreyes@allivet.com::93685f7f-c5fe-462d-9751-8f2fa8261c6a" providerId="AD" clId="Web-{6A34E725-6C5C-548B-CB1C-AC97CB57B165}" dt="2019-04-29T20:56:33.938" v="62"/>
          <ac:picMkLst>
            <pc:docMk/>
            <pc:sldMk cId="639130346" sldId="335"/>
            <ac:picMk id="3" creationId="{92397C86-CBDF-4827-9832-91C8D0B1F10C}"/>
          </ac:picMkLst>
        </pc:picChg>
      </pc:sldChg>
      <pc:sldChg chg="addSp delSp modSp new">
        <pc:chgData name="Daniela Reyes" userId="S::dreyes@allivet.com::93685f7f-c5fe-462d-9751-8f2fa8261c6a" providerId="AD" clId="Web-{6A34E725-6C5C-548B-CB1C-AC97CB57B165}" dt="2019-04-29T20:29:56.340" v="13" actId="20577"/>
        <pc:sldMkLst>
          <pc:docMk/>
          <pc:sldMk cId="3888133159" sldId="340"/>
        </pc:sldMkLst>
        <pc:spChg chg="del">
          <ac:chgData name="Daniela Reyes" userId="S::dreyes@allivet.com::93685f7f-c5fe-462d-9751-8f2fa8261c6a" providerId="AD" clId="Web-{6A34E725-6C5C-548B-CB1C-AC97CB57B165}" dt="2019-04-29T20:29:05.230" v="1"/>
          <ac:spMkLst>
            <pc:docMk/>
            <pc:sldMk cId="3888133159" sldId="340"/>
            <ac:spMk id="2" creationId="{789BED8E-145C-4F1B-87C1-ED94BDFF1938}"/>
          </ac:spMkLst>
        </pc:spChg>
        <pc:spChg chg="mod">
          <ac:chgData name="Daniela Reyes" userId="S::dreyes@allivet.com::93685f7f-c5fe-462d-9751-8f2fa8261c6a" providerId="AD" clId="Web-{6A34E725-6C5C-548B-CB1C-AC97CB57B165}" dt="2019-04-29T20:29:56.340" v="13" actId="20577"/>
          <ac:spMkLst>
            <pc:docMk/>
            <pc:sldMk cId="3888133159" sldId="340"/>
            <ac:spMk id="3" creationId="{95D3670C-709B-456A-9D0D-218CD4BE774C}"/>
          </ac:spMkLst>
        </pc:spChg>
        <pc:spChg chg="add mod">
          <ac:chgData name="Daniela Reyes" userId="S::dreyes@allivet.com::93685f7f-c5fe-462d-9751-8f2fa8261c6a" providerId="AD" clId="Web-{6A34E725-6C5C-548B-CB1C-AC97CB57B165}" dt="2019-04-29T20:29:06.902" v="2"/>
          <ac:spMkLst>
            <pc:docMk/>
            <pc:sldMk cId="3888133159" sldId="340"/>
            <ac:spMk id="5" creationId="{01ECDB37-80AA-4DB4-AFDB-A901A71F3F80}"/>
          </ac:spMkLst>
        </pc:spChg>
      </pc:sldChg>
      <pc:sldChg chg="addSp delSp modSp new">
        <pc:chgData name="Daniela Reyes" userId="S::dreyes@allivet.com::93685f7f-c5fe-462d-9751-8f2fa8261c6a" providerId="AD" clId="Web-{6A34E725-6C5C-548B-CB1C-AC97CB57B165}" dt="2019-04-29T21:16:05.776" v="75" actId="1076"/>
        <pc:sldMkLst>
          <pc:docMk/>
          <pc:sldMk cId="2573701729" sldId="341"/>
        </pc:sldMkLst>
        <pc:spChg chg="del">
          <ac:chgData name="Daniela Reyes" userId="S::dreyes@allivet.com::93685f7f-c5fe-462d-9751-8f2fa8261c6a" providerId="AD" clId="Web-{6A34E725-6C5C-548B-CB1C-AC97CB57B165}" dt="2019-04-29T20:58:48.800" v="72"/>
          <ac:spMkLst>
            <pc:docMk/>
            <pc:sldMk cId="2573701729" sldId="341"/>
            <ac:spMk id="2" creationId="{730579D1-FD2A-48DE-A5C4-A7EFCA44E3D3}"/>
          </ac:spMkLst>
        </pc:spChg>
        <pc:spChg chg="del">
          <ac:chgData name="Daniela Reyes" userId="S::dreyes@allivet.com::93685f7f-c5fe-462d-9751-8f2fa8261c6a" providerId="AD" clId="Web-{6A34E725-6C5C-548B-CB1C-AC97CB57B165}" dt="2019-04-29T21:16:03.932" v="74"/>
          <ac:spMkLst>
            <pc:docMk/>
            <pc:sldMk cId="2573701729" sldId="341"/>
            <ac:spMk id="3" creationId="{D21D3E05-5843-4909-A4A4-64C6EF8ED900}"/>
          </ac:spMkLst>
        </pc:spChg>
        <pc:spChg chg="add mod">
          <ac:chgData name="Daniela Reyes" userId="S::dreyes@allivet.com::93685f7f-c5fe-462d-9751-8f2fa8261c6a" providerId="AD" clId="Web-{6A34E725-6C5C-548B-CB1C-AC97CB57B165}" dt="2019-04-29T20:58:50.925" v="73" actId="1076"/>
          <ac:spMkLst>
            <pc:docMk/>
            <pc:sldMk cId="2573701729" sldId="341"/>
            <ac:spMk id="5" creationId="{0CFB4723-F0EA-4FAA-9502-1CFE096CC10F}"/>
          </ac:spMkLst>
        </pc:spChg>
        <pc:picChg chg="add mod ord">
          <ac:chgData name="Daniela Reyes" userId="S::dreyes@allivet.com::93685f7f-c5fe-462d-9751-8f2fa8261c6a" providerId="AD" clId="Web-{6A34E725-6C5C-548B-CB1C-AC97CB57B165}" dt="2019-04-29T21:16:05.776" v="75" actId="1076"/>
          <ac:picMkLst>
            <pc:docMk/>
            <pc:sldMk cId="2573701729" sldId="341"/>
            <ac:picMk id="6" creationId="{4B3EB74F-93DC-4109-8650-974EE5804C04}"/>
          </ac:picMkLst>
        </pc:picChg>
      </pc:sldChg>
      <pc:sldChg chg="addSp delSp modSp new">
        <pc:chgData name="Daniela Reyes" userId="S::dreyes@allivet.com::93685f7f-c5fe-462d-9751-8f2fa8261c6a" providerId="AD" clId="Web-{6A34E725-6C5C-548B-CB1C-AC97CB57B165}" dt="2019-04-29T21:18:41.561" v="83" actId="1076"/>
        <pc:sldMkLst>
          <pc:docMk/>
          <pc:sldMk cId="2410788788" sldId="342"/>
        </pc:sldMkLst>
        <pc:spChg chg="del">
          <ac:chgData name="Daniela Reyes" userId="S::dreyes@allivet.com::93685f7f-c5fe-462d-9751-8f2fa8261c6a" providerId="AD" clId="Web-{6A34E725-6C5C-548B-CB1C-AC97CB57B165}" dt="2019-04-29T21:17:27.825" v="77"/>
          <ac:spMkLst>
            <pc:docMk/>
            <pc:sldMk cId="2410788788" sldId="342"/>
            <ac:spMk id="2" creationId="{432932BF-7B70-4F43-9CDE-BF7FAC4BBFEF}"/>
          </ac:spMkLst>
        </pc:spChg>
        <pc:spChg chg="del">
          <ac:chgData name="Daniela Reyes" userId="S::dreyes@allivet.com::93685f7f-c5fe-462d-9751-8f2fa8261c6a" providerId="AD" clId="Web-{6A34E725-6C5C-548B-CB1C-AC97CB57B165}" dt="2019-04-29T21:18:35.420" v="80"/>
          <ac:spMkLst>
            <pc:docMk/>
            <pc:sldMk cId="2410788788" sldId="342"/>
            <ac:spMk id="3" creationId="{36F95F78-BD63-4247-A633-FC8F1BE5A4AB}"/>
          </ac:spMkLst>
        </pc:spChg>
        <pc:spChg chg="add">
          <ac:chgData name="Daniela Reyes" userId="S::dreyes@allivet.com::93685f7f-c5fe-462d-9751-8f2fa8261c6a" providerId="AD" clId="Web-{6A34E725-6C5C-548B-CB1C-AC97CB57B165}" dt="2019-04-29T21:17:29.028" v="78"/>
          <ac:spMkLst>
            <pc:docMk/>
            <pc:sldMk cId="2410788788" sldId="342"/>
            <ac:spMk id="5" creationId="{2AA58CA5-EFF6-49AF-8BAA-84359C8BB14C}"/>
          </ac:spMkLst>
        </pc:spChg>
        <pc:spChg chg="add">
          <ac:chgData name="Daniela Reyes" userId="S::dreyes@allivet.com::93685f7f-c5fe-462d-9751-8f2fa8261c6a" providerId="AD" clId="Web-{6A34E725-6C5C-548B-CB1C-AC97CB57B165}" dt="2019-04-29T21:17:37.262" v="79"/>
          <ac:spMkLst>
            <pc:docMk/>
            <pc:sldMk cId="2410788788" sldId="342"/>
            <ac:spMk id="7" creationId="{4D1F94E9-0907-434D-B8A7-2E0505467AA0}"/>
          </ac:spMkLst>
        </pc:spChg>
        <pc:spChg chg="add mod">
          <ac:chgData name="Daniela Reyes" userId="S::dreyes@allivet.com::93685f7f-c5fe-462d-9751-8f2fa8261c6a" providerId="AD" clId="Web-{6A34E725-6C5C-548B-CB1C-AC97CB57B165}" dt="2019-04-29T21:18:41.561" v="83" actId="1076"/>
          <ac:spMkLst>
            <pc:docMk/>
            <pc:sldMk cId="2410788788" sldId="342"/>
            <ac:spMk id="8" creationId="{8E97CDC2-1D7B-45C7-B0E3-E789286F76F1}"/>
          </ac:spMkLst>
        </pc:spChg>
      </pc:sldChg>
    </pc:docChg>
  </pc:docChgLst>
  <pc:docChgLst>
    <pc:chgData name="Daniela Reyes" userId="S::dreyes@allivet.com::93685f7f-c5fe-462d-9751-8f2fa8261c6a" providerId="AD" clId="Web-{76DE427B-51ED-40A4-5B28-71E7B4F2FD05}"/>
    <pc:docChg chg="modSld">
      <pc:chgData name="Daniela Reyes" userId="S::dreyes@allivet.com::93685f7f-c5fe-462d-9751-8f2fa8261c6a" providerId="AD" clId="Web-{76DE427B-51ED-40A4-5B28-71E7B4F2FD05}" dt="2019-05-01T23:00:41.232" v="120" actId="20577"/>
      <pc:docMkLst>
        <pc:docMk/>
      </pc:docMkLst>
      <pc:sldChg chg="modSp">
        <pc:chgData name="Daniela Reyes" userId="S::dreyes@allivet.com::93685f7f-c5fe-462d-9751-8f2fa8261c6a" providerId="AD" clId="Web-{76DE427B-51ED-40A4-5B28-71E7B4F2FD05}" dt="2019-05-01T23:00:41.232" v="119" actId="20577"/>
        <pc:sldMkLst>
          <pc:docMk/>
          <pc:sldMk cId="3888133159" sldId="340"/>
        </pc:sldMkLst>
        <pc:spChg chg="mod">
          <ac:chgData name="Daniela Reyes" userId="S::dreyes@allivet.com::93685f7f-c5fe-462d-9751-8f2fa8261c6a" providerId="AD" clId="Web-{76DE427B-51ED-40A4-5B28-71E7B4F2FD05}" dt="2019-05-01T23:00:41.232" v="119" actId="20577"/>
          <ac:spMkLst>
            <pc:docMk/>
            <pc:sldMk cId="3888133159" sldId="340"/>
            <ac:spMk id="3" creationId="{95D3670C-709B-456A-9D0D-218CD4BE774C}"/>
          </ac:spMkLst>
        </pc:spChg>
        <pc:picChg chg="mod">
          <ac:chgData name="Daniela Reyes" userId="S::dreyes@allivet.com::93685f7f-c5fe-462d-9751-8f2fa8261c6a" providerId="AD" clId="Web-{76DE427B-51ED-40A4-5B28-71E7B4F2FD05}" dt="2019-05-01T22:44:30.400" v="47" actId="1076"/>
          <ac:picMkLst>
            <pc:docMk/>
            <pc:sldMk cId="3888133159" sldId="340"/>
            <ac:picMk id="2" creationId="{3A9B3E26-05A1-46FA-9AC0-55E832005325}"/>
          </ac:picMkLst>
        </pc:picChg>
      </pc:sldChg>
    </pc:docChg>
  </pc:docChgLst>
  <pc:docChgLst>
    <pc:chgData name="Daniela Reyes" userId="S::dreyes@allivet.com::93685f7f-c5fe-462d-9751-8f2fa8261c6a" providerId="AD" clId="Web-{9309C959-6D6F-8275-28AD-A47BED993B37}"/>
    <pc:docChg chg="addSld delSld modSld sldOrd">
      <pc:chgData name="Daniela Reyes" userId="S::dreyes@allivet.com::93685f7f-c5fe-462d-9751-8f2fa8261c6a" providerId="AD" clId="Web-{9309C959-6D6F-8275-28AD-A47BED993B37}" dt="2019-05-08T22:51:13.605" v="1385" actId="20577"/>
      <pc:docMkLst>
        <pc:docMk/>
      </pc:docMkLst>
      <pc:sldChg chg="modSp">
        <pc:chgData name="Daniela Reyes" userId="S::dreyes@allivet.com::93685f7f-c5fe-462d-9751-8f2fa8261c6a" providerId="AD" clId="Web-{9309C959-6D6F-8275-28AD-A47BED993B37}" dt="2019-05-08T22:44:22.758" v="1307" actId="20577"/>
        <pc:sldMkLst>
          <pc:docMk/>
          <pc:sldMk cId="2336938739" sldId="274"/>
        </pc:sldMkLst>
        <pc:spChg chg="mod">
          <ac:chgData name="Daniela Reyes" userId="S::dreyes@allivet.com::93685f7f-c5fe-462d-9751-8f2fa8261c6a" providerId="AD" clId="Web-{9309C959-6D6F-8275-28AD-A47BED993B37}" dt="2019-05-08T22:44:22.758" v="1307" actId="20577"/>
          <ac:spMkLst>
            <pc:docMk/>
            <pc:sldMk cId="2336938739" sldId="274"/>
            <ac:spMk id="6" creationId="{27F04697-066F-479A-A89D-9C7594A627A1}"/>
          </ac:spMkLst>
        </pc:spChg>
      </pc:sldChg>
      <pc:sldChg chg="modSp">
        <pc:chgData name="Daniela Reyes" userId="S::dreyes@allivet.com::93685f7f-c5fe-462d-9751-8f2fa8261c6a" providerId="AD" clId="Web-{9309C959-6D6F-8275-28AD-A47BED993B37}" dt="2019-05-08T21:08:54.233" v="61" actId="20577"/>
        <pc:sldMkLst>
          <pc:docMk/>
          <pc:sldMk cId="2323681483" sldId="291"/>
        </pc:sldMkLst>
        <pc:spChg chg="mod">
          <ac:chgData name="Daniela Reyes" userId="S::dreyes@allivet.com::93685f7f-c5fe-462d-9751-8f2fa8261c6a" providerId="AD" clId="Web-{9309C959-6D6F-8275-28AD-A47BED993B37}" dt="2019-05-08T21:08:54.233" v="61" actId="20577"/>
          <ac:spMkLst>
            <pc:docMk/>
            <pc:sldMk cId="2323681483" sldId="291"/>
            <ac:spMk id="4" creationId="{6F1272D8-C148-4377-9142-E69BC228F62B}"/>
          </ac:spMkLst>
        </pc:spChg>
      </pc:sldChg>
      <pc:sldChg chg="ord">
        <pc:chgData name="Daniela Reyes" userId="S::dreyes@allivet.com::93685f7f-c5fe-462d-9751-8f2fa8261c6a" providerId="AD" clId="Web-{9309C959-6D6F-8275-28AD-A47BED993B37}" dt="2019-05-08T21:38:42.765" v="333"/>
        <pc:sldMkLst>
          <pc:docMk/>
          <pc:sldMk cId="1007825398" sldId="292"/>
        </pc:sldMkLst>
      </pc:sldChg>
      <pc:sldChg chg="modSp ord modNotes">
        <pc:chgData name="Daniela Reyes" userId="S::dreyes@allivet.com::93685f7f-c5fe-462d-9751-8f2fa8261c6a" providerId="AD" clId="Web-{9309C959-6D6F-8275-28AD-A47BED993B37}" dt="2019-05-08T22:51:13.590" v="1384" actId="20577"/>
        <pc:sldMkLst>
          <pc:docMk/>
          <pc:sldMk cId="2092627331" sldId="294"/>
        </pc:sldMkLst>
        <pc:spChg chg="mod">
          <ac:chgData name="Daniela Reyes" userId="S::dreyes@allivet.com::93685f7f-c5fe-462d-9751-8f2fa8261c6a" providerId="AD" clId="Web-{9309C959-6D6F-8275-28AD-A47BED993B37}" dt="2019-05-08T22:51:13.590" v="1384" actId="20577"/>
          <ac:spMkLst>
            <pc:docMk/>
            <pc:sldMk cId="2092627331" sldId="294"/>
            <ac:spMk id="3" creationId="{E6C2A6EC-6CC7-4FC4-AA7E-625F4895E7ED}"/>
          </ac:spMkLst>
        </pc:spChg>
      </pc:sldChg>
      <pc:sldChg chg="addSp delSp modSp">
        <pc:chgData name="Daniela Reyes" userId="S::dreyes@allivet.com::93685f7f-c5fe-462d-9751-8f2fa8261c6a" providerId="AD" clId="Web-{9309C959-6D6F-8275-28AD-A47BED993B37}" dt="2019-05-08T22:29:49.140" v="1273" actId="1076"/>
        <pc:sldMkLst>
          <pc:docMk/>
          <pc:sldMk cId="2847813303" sldId="296"/>
        </pc:sldMkLst>
        <pc:picChg chg="add mod">
          <ac:chgData name="Daniela Reyes" userId="S::dreyes@allivet.com::93685f7f-c5fe-462d-9751-8f2fa8261c6a" providerId="AD" clId="Web-{9309C959-6D6F-8275-28AD-A47BED993B37}" dt="2019-05-08T22:29:49.140" v="1273" actId="1076"/>
          <ac:picMkLst>
            <pc:docMk/>
            <pc:sldMk cId="2847813303" sldId="296"/>
            <ac:picMk id="2" creationId="{0B151178-8BFD-4B08-B8DD-7DA713323E8A}"/>
          </ac:picMkLst>
        </pc:picChg>
        <pc:picChg chg="del">
          <ac:chgData name="Daniela Reyes" userId="S::dreyes@allivet.com::93685f7f-c5fe-462d-9751-8f2fa8261c6a" providerId="AD" clId="Web-{9309C959-6D6F-8275-28AD-A47BED993B37}" dt="2019-05-08T21:41:29.097" v="354"/>
          <ac:picMkLst>
            <pc:docMk/>
            <pc:sldMk cId="2847813303" sldId="296"/>
            <ac:picMk id="5" creationId="{50E07B1D-9066-4C97-B3A8-B0E47FC0F6D0}"/>
          </ac:picMkLst>
        </pc:picChg>
      </pc:sldChg>
      <pc:sldChg chg="delSp modSp delAnim">
        <pc:chgData name="Daniela Reyes" userId="S::dreyes@allivet.com::93685f7f-c5fe-462d-9751-8f2fa8261c6a" providerId="AD" clId="Web-{9309C959-6D6F-8275-28AD-A47BED993B37}" dt="2019-05-08T21:24:42.117" v="126" actId="1076"/>
        <pc:sldMkLst>
          <pc:docMk/>
          <pc:sldMk cId="1210411718" sldId="326"/>
        </pc:sldMkLst>
        <pc:spChg chg="del">
          <ac:chgData name="Daniela Reyes" userId="S::dreyes@allivet.com::93685f7f-c5fe-462d-9751-8f2fa8261c6a" providerId="AD" clId="Web-{9309C959-6D6F-8275-28AD-A47BED993B37}" dt="2019-05-08T21:19:06.973" v="78"/>
          <ac:spMkLst>
            <pc:docMk/>
            <pc:sldMk cId="1210411718" sldId="326"/>
            <ac:spMk id="16" creationId="{E6B99209-94D2-4019-9CE9-B85728BED309}"/>
          </ac:spMkLst>
        </pc:spChg>
        <pc:spChg chg="del">
          <ac:chgData name="Daniela Reyes" userId="S::dreyes@allivet.com::93685f7f-c5fe-462d-9751-8f2fa8261c6a" providerId="AD" clId="Web-{9309C959-6D6F-8275-28AD-A47BED993B37}" dt="2019-05-08T21:19:09.645" v="79"/>
          <ac:spMkLst>
            <pc:docMk/>
            <pc:sldMk cId="1210411718" sldId="326"/>
            <ac:spMk id="18" creationId="{7734B7B4-C569-4C47-96D6-AAFD3701A8FF}"/>
          </ac:spMkLst>
        </pc:spChg>
        <pc:spChg chg="del">
          <ac:chgData name="Daniela Reyes" userId="S::dreyes@allivet.com::93685f7f-c5fe-462d-9751-8f2fa8261c6a" providerId="AD" clId="Web-{9309C959-6D6F-8275-28AD-A47BED993B37}" dt="2019-05-08T21:11:23.594" v="69"/>
          <ac:spMkLst>
            <pc:docMk/>
            <pc:sldMk cId="1210411718" sldId="326"/>
            <ac:spMk id="19" creationId="{E63B468F-B0B9-4389-A355-A6D5E712E76D}"/>
          </ac:spMkLst>
        </pc:spChg>
        <pc:spChg chg="del">
          <ac:chgData name="Daniela Reyes" userId="S::dreyes@allivet.com::93685f7f-c5fe-462d-9751-8f2fa8261c6a" providerId="AD" clId="Web-{9309C959-6D6F-8275-28AD-A47BED993B37}" dt="2019-05-08T21:11:19.156" v="67"/>
          <ac:spMkLst>
            <pc:docMk/>
            <pc:sldMk cId="1210411718" sldId="326"/>
            <ac:spMk id="21" creationId="{CEF0D3B1-1596-4AB4-AC3E-2927D0559C2B}"/>
          </ac:spMkLst>
        </pc:spChg>
        <pc:spChg chg="del">
          <ac:chgData name="Daniela Reyes" userId="S::dreyes@allivet.com::93685f7f-c5fe-462d-9751-8f2fa8261c6a" providerId="AD" clId="Web-{9309C959-6D6F-8275-28AD-A47BED993B37}" dt="2019-05-08T21:11:21.641" v="68"/>
          <ac:spMkLst>
            <pc:docMk/>
            <pc:sldMk cId="1210411718" sldId="326"/>
            <ac:spMk id="23" creationId="{63D3A76C-BA66-4CC5-A330-141C4A82D2AA}"/>
          </ac:spMkLst>
        </pc:spChg>
        <pc:spChg chg="mod">
          <ac:chgData name="Daniela Reyes" userId="S::dreyes@allivet.com::93685f7f-c5fe-462d-9751-8f2fa8261c6a" providerId="AD" clId="Web-{9309C959-6D6F-8275-28AD-A47BED993B37}" dt="2019-05-08T21:24:42.117" v="126" actId="1076"/>
          <ac:spMkLst>
            <pc:docMk/>
            <pc:sldMk cId="1210411718" sldId="326"/>
            <ac:spMk id="24" creationId="{3DCF471F-4C1C-4196-8513-B3560F620411}"/>
          </ac:spMkLst>
        </pc:spChg>
        <pc:picChg chg="del">
          <ac:chgData name="Daniela Reyes" userId="S::dreyes@allivet.com::93685f7f-c5fe-462d-9751-8f2fa8261c6a" providerId="AD" clId="Web-{9309C959-6D6F-8275-28AD-A47BED993B37}" dt="2019-05-08T21:20:26.786" v="86"/>
          <ac:picMkLst>
            <pc:docMk/>
            <pc:sldMk cId="1210411718" sldId="326"/>
            <ac:picMk id="4" creationId="{3016C84F-CA4F-4628-8B04-0D12992E2BE5}"/>
          </ac:picMkLst>
        </pc:picChg>
        <pc:picChg chg="del">
          <ac:chgData name="Daniela Reyes" userId="S::dreyes@allivet.com::93685f7f-c5fe-462d-9751-8f2fa8261c6a" providerId="AD" clId="Web-{9309C959-6D6F-8275-28AD-A47BED993B37}" dt="2019-05-08T21:20:27.647" v="87"/>
          <ac:picMkLst>
            <pc:docMk/>
            <pc:sldMk cId="1210411718" sldId="326"/>
            <ac:picMk id="8" creationId="{2589A5C5-BDAF-4FEF-B612-791C3E6A9C07}"/>
          </ac:picMkLst>
        </pc:picChg>
        <pc:picChg chg="mod">
          <ac:chgData name="Daniela Reyes" userId="S::dreyes@allivet.com::93685f7f-c5fe-462d-9751-8f2fa8261c6a" providerId="AD" clId="Web-{9309C959-6D6F-8275-28AD-A47BED993B37}" dt="2019-05-08T21:20:36.646" v="90" actId="1076"/>
          <ac:picMkLst>
            <pc:docMk/>
            <pc:sldMk cId="1210411718" sldId="326"/>
            <ac:picMk id="11" creationId="{E3EB03BC-3A7A-406A-B653-262EFC086CE2}"/>
          </ac:picMkLst>
        </pc:picChg>
        <pc:picChg chg="del">
          <ac:chgData name="Daniela Reyes" userId="S::dreyes@allivet.com::93685f7f-c5fe-462d-9751-8f2fa8261c6a" providerId="AD" clId="Web-{9309C959-6D6F-8275-28AD-A47BED993B37}" dt="2019-05-08T21:20:25.443" v="85"/>
          <ac:picMkLst>
            <pc:docMk/>
            <pc:sldMk cId="1210411718" sldId="326"/>
            <ac:picMk id="14" creationId="{D81ECB56-49D5-4CAA-A97E-31182286AD94}"/>
          </ac:picMkLst>
        </pc:picChg>
      </pc:sldChg>
      <pc:sldChg chg="delSp modSp delAnim modNotes">
        <pc:chgData name="Daniela Reyes" userId="S::dreyes@allivet.com::93685f7f-c5fe-462d-9751-8f2fa8261c6a" providerId="AD" clId="Web-{9309C959-6D6F-8275-28AD-A47BED993B37}" dt="2019-05-08T22:06:42.312" v="610"/>
        <pc:sldMkLst>
          <pc:docMk/>
          <pc:sldMk cId="1924724394" sldId="328"/>
        </pc:sldMkLst>
        <pc:spChg chg="del">
          <ac:chgData name="Daniela Reyes" userId="S::dreyes@allivet.com::93685f7f-c5fe-462d-9751-8f2fa8261c6a" providerId="AD" clId="Web-{9309C959-6D6F-8275-28AD-A47BED993B37}" dt="2019-05-08T22:03:48.091" v="462"/>
          <ac:spMkLst>
            <pc:docMk/>
            <pc:sldMk cId="1924724394" sldId="328"/>
            <ac:spMk id="13" creationId="{1F26D31B-85F9-4EE7-829E-5305699123CA}"/>
          </ac:spMkLst>
        </pc:spChg>
        <pc:spChg chg="del">
          <ac:chgData name="Daniela Reyes" userId="S::dreyes@allivet.com::93685f7f-c5fe-462d-9751-8f2fa8261c6a" providerId="AD" clId="Web-{9309C959-6D6F-8275-28AD-A47BED993B37}" dt="2019-05-08T22:03:44.435" v="458"/>
          <ac:spMkLst>
            <pc:docMk/>
            <pc:sldMk cId="1924724394" sldId="328"/>
            <ac:spMk id="14" creationId="{7E7701AC-1D3E-4E18-B45B-E6C81FD3A603}"/>
          </ac:spMkLst>
        </pc:spChg>
        <pc:spChg chg="del mod">
          <ac:chgData name="Daniela Reyes" userId="S::dreyes@allivet.com::93685f7f-c5fe-462d-9751-8f2fa8261c6a" providerId="AD" clId="Web-{9309C959-6D6F-8275-28AD-A47BED993B37}" dt="2019-05-08T22:03:45.326" v="460"/>
          <ac:spMkLst>
            <pc:docMk/>
            <pc:sldMk cId="1924724394" sldId="328"/>
            <ac:spMk id="16" creationId="{64D726BF-D325-4AC6-8727-B4D71D75DDFC}"/>
          </ac:spMkLst>
        </pc:spChg>
        <pc:spChg chg="del">
          <ac:chgData name="Daniela Reyes" userId="S::dreyes@allivet.com::93685f7f-c5fe-462d-9751-8f2fa8261c6a" providerId="AD" clId="Web-{9309C959-6D6F-8275-28AD-A47BED993B37}" dt="2019-05-08T22:03:46.404" v="461"/>
          <ac:spMkLst>
            <pc:docMk/>
            <pc:sldMk cId="1924724394" sldId="328"/>
            <ac:spMk id="17" creationId="{EF88FA3F-CA32-4698-8196-37A1B204C6C1}"/>
          </ac:spMkLst>
        </pc:spChg>
      </pc:sldChg>
      <pc:sldChg chg="modSp modNotes">
        <pc:chgData name="Daniela Reyes" userId="S::dreyes@allivet.com::93685f7f-c5fe-462d-9751-8f2fa8261c6a" providerId="AD" clId="Web-{9309C959-6D6F-8275-28AD-A47BED993B37}" dt="2019-05-08T22:09:15.547" v="711" actId="20577"/>
        <pc:sldMkLst>
          <pc:docMk/>
          <pc:sldMk cId="3748511474" sldId="329"/>
        </pc:sldMkLst>
        <pc:spChg chg="mod">
          <ac:chgData name="Daniela Reyes" userId="S::dreyes@allivet.com::93685f7f-c5fe-462d-9751-8f2fa8261c6a" providerId="AD" clId="Web-{9309C959-6D6F-8275-28AD-A47BED993B37}" dt="2019-05-08T22:09:15.547" v="711" actId="20577"/>
          <ac:spMkLst>
            <pc:docMk/>
            <pc:sldMk cId="3748511474" sldId="329"/>
            <ac:spMk id="5" creationId="{4D37F73B-ADDE-4F63-9BC9-5FBFDD58BBA9}"/>
          </ac:spMkLst>
        </pc:spChg>
      </pc:sldChg>
      <pc:sldChg chg="modSp">
        <pc:chgData name="Daniela Reyes" userId="S::dreyes@allivet.com::93685f7f-c5fe-462d-9751-8f2fa8261c6a" providerId="AD" clId="Web-{9309C959-6D6F-8275-28AD-A47BED993B37}" dt="2019-05-08T21:09:49.437" v="64" actId="20577"/>
        <pc:sldMkLst>
          <pc:docMk/>
          <pc:sldMk cId="4039530469" sldId="331"/>
        </pc:sldMkLst>
        <pc:spChg chg="mod">
          <ac:chgData name="Daniela Reyes" userId="S::dreyes@allivet.com::93685f7f-c5fe-462d-9751-8f2fa8261c6a" providerId="AD" clId="Web-{9309C959-6D6F-8275-28AD-A47BED993B37}" dt="2019-05-08T21:09:49.437" v="64" actId="20577"/>
          <ac:spMkLst>
            <pc:docMk/>
            <pc:sldMk cId="4039530469" sldId="331"/>
            <ac:spMk id="11" creationId="{5D5663FC-0806-4EAB-A755-FFCD970EB21B}"/>
          </ac:spMkLst>
        </pc:spChg>
      </pc:sldChg>
      <pc:sldChg chg="modSp ord">
        <pc:chgData name="Daniela Reyes" userId="S::dreyes@allivet.com::93685f7f-c5fe-462d-9751-8f2fa8261c6a" providerId="AD" clId="Web-{9309C959-6D6F-8275-28AD-A47BED993B37}" dt="2019-05-08T22:51:02.199" v="1381" actId="1076"/>
        <pc:sldMkLst>
          <pc:docMk/>
          <pc:sldMk cId="1668254446" sldId="332"/>
        </pc:sldMkLst>
        <pc:spChg chg="mod">
          <ac:chgData name="Daniela Reyes" userId="S::dreyes@allivet.com::93685f7f-c5fe-462d-9751-8f2fa8261c6a" providerId="AD" clId="Web-{9309C959-6D6F-8275-28AD-A47BED993B37}" dt="2019-05-08T22:50:59.480" v="1378" actId="20577"/>
          <ac:spMkLst>
            <pc:docMk/>
            <pc:sldMk cId="1668254446" sldId="332"/>
            <ac:spMk id="3" creationId="{E6C2A6EC-6CC7-4FC4-AA7E-625F4895E7ED}"/>
          </ac:spMkLst>
        </pc:spChg>
        <pc:picChg chg="mod">
          <ac:chgData name="Daniela Reyes" userId="S::dreyes@allivet.com::93685f7f-c5fe-462d-9751-8f2fa8261c6a" providerId="AD" clId="Web-{9309C959-6D6F-8275-28AD-A47BED993B37}" dt="2019-05-08T22:51:02.199" v="1381" actId="1076"/>
          <ac:picMkLst>
            <pc:docMk/>
            <pc:sldMk cId="1668254446" sldId="332"/>
            <ac:picMk id="2" creationId="{44F77A85-016E-4A9C-973A-320B734A61DE}"/>
          </ac:picMkLst>
        </pc:picChg>
      </pc:sldChg>
      <pc:sldChg chg="modSp">
        <pc:chgData name="Daniela Reyes" userId="S::dreyes@allivet.com::93685f7f-c5fe-462d-9751-8f2fa8261c6a" providerId="AD" clId="Web-{9309C959-6D6F-8275-28AD-A47BED993B37}" dt="2019-05-08T22:26:31.076" v="1266" actId="20577"/>
        <pc:sldMkLst>
          <pc:docMk/>
          <pc:sldMk cId="2945456127" sldId="334"/>
        </pc:sldMkLst>
        <pc:spChg chg="mod">
          <ac:chgData name="Daniela Reyes" userId="S::dreyes@allivet.com::93685f7f-c5fe-462d-9751-8f2fa8261c6a" providerId="AD" clId="Web-{9309C959-6D6F-8275-28AD-A47BED993B37}" dt="2019-05-08T22:26:31.076" v="1266" actId="20577"/>
          <ac:spMkLst>
            <pc:docMk/>
            <pc:sldMk cId="2945456127" sldId="334"/>
            <ac:spMk id="4" creationId="{DA76CF0B-F882-49AA-835F-3B6FA670E51F}"/>
          </ac:spMkLst>
        </pc:spChg>
      </pc:sldChg>
      <pc:sldChg chg="del">
        <pc:chgData name="Daniela Reyes" userId="S::dreyes@allivet.com::93685f7f-c5fe-462d-9751-8f2fa8261c6a" providerId="AD" clId="Web-{9309C959-6D6F-8275-28AD-A47BED993B37}" dt="2019-05-08T21:55:35.979" v="429"/>
        <pc:sldMkLst>
          <pc:docMk/>
          <pc:sldMk cId="2123259325" sldId="336"/>
        </pc:sldMkLst>
      </pc:sldChg>
      <pc:sldChg chg="modSp">
        <pc:chgData name="Daniela Reyes" userId="S::dreyes@allivet.com::93685f7f-c5fe-462d-9751-8f2fa8261c6a" providerId="AD" clId="Web-{9309C959-6D6F-8275-28AD-A47BED993B37}" dt="2019-05-08T22:08:25.719" v="698" actId="20577"/>
        <pc:sldMkLst>
          <pc:docMk/>
          <pc:sldMk cId="3730929420" sldId="338"/>
        </pc:sldMkLst>
        <pc:spChg chg="mod">
          <ac:chgData name="Daniela Reyes" userId="S::dreyes@allivet.com::93685f7f-c5fe-462d-9751-8f2fa8261c6a" providerId="AD" clId="Web-{9309C959-6D6F-8275-28AD-A47BED993B37}" dt="2019-05-08T22:08:25.719" v="698" actId="20577"/>
          <ac:spMkLst>
            <pc:docMk/>
            <pc:sldMk cId="3730929420" sldId="338"/>
            <ac:spMk id="5" creationId="{4D37F73B-ADDE-4F63-9BC9-5FBFDD58BBA9}"/>
          </ac:spMkLst>
        </pc:spChg>
      </pc:sldChg>
      <pc:sldChg chg="addSp delSp modSp">
        <pc:chgData name="Daniela Reyes" userId="S::dreyes@allivet.com::93685f7f-c5fe-462d-9751-8f2fa8261c6a" providerId="AD" clId="Web-{9309C959-6D6F-8275-28AD-A47BED993B37}" dt="2019-05-08T21:45:40.566" v="381" actId="1076"/>
        <pc:sldMkLst>
          <pc:docMk/>
          <pc:sldMk cId="699873384" sldId="339"/>
        </pc:sldMkLst>
        <pc:spChg chg="add del mod">
          <ac:chgData name="Daniela Reyes" userId="S::dreyes@allivet.com::93685f7f-c5fe-462d-9751-8f2fa8261c6a" providerId="AD" clId="Web-{9309C959-6D6F-8275-28AD-A47BED993B37}" dt="2019-05-08T21:44:54.440" v="376"/>
          <ac:spMkLst>
            <pc:docMk/>
            <pc:sldMk cId="699873384" sldId="339"/>
            <ac:spMk id="3" creationId="{3AD23AAA-179D-45BD-8DE7-93626FE51636}"/>
          </ac:spMkLst>
        </pc:spChg>
        <pc:picChg chg="del">
          <ac:chgData name="Daniela Reyes" userId="S::dreyes@allivet.com::93685f7f-c5fe-462d-9751-8f2fa8261c6a" providerId="AD" clId="Web-{9309C959-6D6F-8275-28AD-A47BED993B37}" dt="2019-05-08T21:44:29.471" v="375"/>
          <ac:picMkLst>
            <pc:docMk/>
            <pc:sldMk cId="699873384" sldId="339"/>
            <ac:picMk id="4" creationId="{B4888DA2-E2F9-49A2-BC11-16EA650B0738}"/>
          </ac:picMkLst>
        </pc:picChg>
        <pc:picChg chg="mod">
          <ac:chgData name="Daniela Reyes" userId="S::dreyes@allivet.com::93685f7f-c5fe-462d-9751-8f2fa8261c6a" providerId="AD" clId="Web-{9309C959-6D6F-8275-28AD-A47BED993B37}" dt="2019-05-08T21:45:40.566" v="381" actId="1076"/>
          <ac:picMkLst>
            <pc:docMk/>
            <pc:sldMk cId="699873384" sldId="339"/>
            <ac:picMk id="8" creationId="{41395AE6-0DEE-4AB5-BCE4-D805A00B8B2F}"/>
          </ac:picMkLst>
        </pc:picChg>
      </pc:sldChg>
      <pc:sldChg chg="modSp">
        <pc:chgData name="Daniela Reyes" userId="S::dreyes@allivet.com::93685f7f-c5fe-462d-9751-8f2fa8261c6a" providerId="AD" clId="Web-{9309C959-6D6F-8275-28AD-A47BED993B37}" dt="2019-05-08T21:05:50.450" v="43" actId="20577"/>
        <pc:sldMkLst>
          <pc:docMk/>
          <pc:sldMk cId="3888133159" sldId="340"/>
        </pc:sldMkLst>
        <pc:spChg chg="mod">
          <ac:chgData name="Daniela Reyes" userId="S::dreyes@allivet.com::93685f7f-c5fe-462d-9751-8f2fa8261c6a" providerId="AD" clId="Web-{9309C959-6D6F-8275-28AD-A47BED993B37}" dt="2019-05-08T21:05:50.450" v="43" actId="20577"/>
          <ac:spMkLst>
            <pc:docMk/>
            <pc:sldMk cId="3888133159" sldId="340"/>
            <ac:spMk id="3" creationId="{95D3670C-709B-456A-9D0D-218CD4BE774C}"/>
          </ac:spMkLst>
        </pc:spChg>
      </pc:sldChg>
      <pc:sldChg chg="addSp delSp modSp ord addAnim delAnim modAnim modNotes">
        <pc:chgData name="Daniela Reyes" userId="S::dreyes@allivet.com::93685f7f-c5fe-462d-9751-8f2fa8261c6a" providerId="AD" clId="Web-{9309C959-6D6F-8275-28AD-A47BED993B37}" dt="2019-05-08T22:49:29.058" v="1355" actId="14100"/>
        <pc:sldMkLst>
          <pc:docMk/>
          <pc:sldMk cId="2410788788" sldId="342"/>
        </pc:sldMkLst>
        <pc:spChg chg="add mod">
          <ac:chgData name="Daniela Reyes" userId="S::dreyes@allivet.com::93685f7f-c5fe-462d-9751-8f2fa8261c6a" providerId="AD" clId="Web-{9309C959-6D6F-8275-28AD-A47BED993B37}" dt="2019-05-08T21:30:16.682" v="243" actId="14100"/>
          <ac:spMkLst>
            <pc:docMk/>
            <pc:sldMk cId="2410788788" sldId="342"/>
            <ac:spMk id="3" creationId="{F7362AA4-1FDB-4187-8CE4-E712445C536E}"/>
          </ac:spMkLst>
        </pc:spChg>
        <pc:spChg chg="mod">
          <ac:chgData name="Daniela Reyes" userId="S::dreyes@allivet.com::93685f7f-c5fe-462d-9751-8f2fa8261c6a" providerId="AD" clId="Web-{9309C959-6D6F-8275-28AD-A47BED993B37}" dt="2019-05-08T22:49:29.058" v="1355" actId="14100"/>
          <ac:spMkLst>
            <pc:docMk/>
            <pc:sldMk cId="2410788788" sldId="342"/>
            <ac:spMk id="8" creationId="{8E97CDC2-1D7B-45C7-B0E3-E789286F76F1}"/>
          </ac:spMkLst>
        </pc:spChg>
        <pc:spChg chg="del">
          <ac:chgData name="Daniela Reyes" userId="S::dreyes@allivet.com::93685f7f-c5fe-462d-9751-8f2fa8261c6a" providerId="AD" clId="Web-{9309C959-6D6F-8275-28AD-A47BED993B37}" dt="2019-05-08T21:17:43.285" v="77"/>
          <ac:spMkLst>
            <pc:docMk/>
            <pc:sldMk cId="2410788788" sldId="342"/>
            <ac:spMk id="13" creationId="{9250CC4B-0AEF-45DE-A4C9-95641400156B}"/>
          </ac:spMkLst>
        </pc:spChg>
        <pc:spChg chg="del">
          <ac:chgData name="Daniela Reyes" userId="S::dreyes@allivet.com::93685f7f-c5fe-462d-9751-8f2fa8261c6a" providerId="AD" clId="Web-{9309C959-6D6F-8275-28AD-A47BED993B37}" dt="2019-05-08T21:17:38.097" v="72"/>
          <ac:spMkLst>
            <pc:docMk/>
            <pc:sldMk cId="2410788788" sldId="342"/>
            <ac:spMk id="16" creationId="{344A1859-9D14-470D-BB6A-FC8382DE042D}"/>
          </ac:spMkLst>
        </pc:spChg>
        <pc:spChg chg="add mod">
          <ac:chgData name="Daniela Reyes" userId="S::dreyes@allivet.com::93685f7f-c5fe-462d-9751-8f2fa8261c6a" providerId="AD" clId="Web-{9309C959-6D6F-8275-28AD-A47BED993B37}" dt="2019-05-08T21:29:36.072" v="239" actId="1076"/>
          <ac:spMkLst>
            <pc:docMk/>
            <pc:sldMk cId="2410788788" sldId="342"/>
            <ac:spMk id="17" creationId="{20C938C5-4E12-4EDA-9042-4500329DABC4}"/>
          </ac:spMkLst>
        </pc:spChg>
        <pc:spChg chg="del">
          <ac:chgData name="Daniela Reyes" userId="S::dreyes@allivet.com::93685f7f-c5fe-462d-9751-8f2fa8261c6a" providerId="AD" clId="Web-{9309C959-6D6F-8275-28AD-A47BED993B37}" dt="2019-05-08T21:17:32.566" v="71"/>
          <ac:spMkLst>
            <pc:docMk/>
            <pc:sldMk cId="2410788788" sldId="342"/>
            <ac:spMk id="18" creationId="{226A7C82-41F8-46DA-A616-104D568BCBCA}"/>
          </ac:spMkLst>
        </pc:spChg>
        <pc:spChg chg="del">
          <ac:chgData name="Daniela Reyes" userId="S::dreyes@allivet.com::93685f7f-c5fe-462d-9751-8f2fa8261c6a" providerId="AD" clId="Web-{9309C959-6D6F-8275-28AD-A47BED993B37}" dt="2019-05-08T21:17:30.831" v="70"/>
          <ac:spMkLst>
            <pc:docMk/>
            <pc:sldMk cId="2410788788" sldId="342"/>
            <ac:spMk id="19" creationId="{9758E323-501E-4A52-AFA9-171F800FDB8B}"/>
          </ac:spMkLst>
        </pc:spChg>
        <pc:spChg chg="del mod">
          <ac:chgData name="Daniela Reyes" userId="S::dreyes@allivet.com::93685f7f-c5fe-462d-9751-8f2fa8261c6a" providerId="AD" clId="Web-{9309C959-6D6F-8275-28AD-A47BED993B37}" dt="2019-05-08T21:17:39.457" v="74"/>
          <ac:spMkLst>
            <pc:docMk/>
            <pc:sldMk cId="2410788788" sldId="342"/>
            <ac:spMk id="20" creationId="{2ED8A122-9889-4D1B-8A9E-C430EA7F8969}"/>
          </ac:spMkLst>
        </pc:spChg>
        <pc:spChg chg="del">
          <ac:chgData name="Daniela Reyes" userId="S::dreyes@allivet.com::93685f7f-c5fe-462d-9751-8f2fa8261c6a" providerId="AD" clId="Web-{9309C959-6D6F-8275-28AD-A47BED993B37}" dt="2019-05-08T21:17:40.660" v="75"/>
          <ac:spMkLst>
            <pc:docMk/>
            <pc:sldMk cId="2410788788" sldId="342"/>
            <ac:spMk id="21" creationId="{24210A48-828E-474C-98A1-7F7755ED1059}"/>
          </ac:spMkLst>
        </pc:spChg>
        <pc:spChg chg="add mod">
          <ac:chgData name="Daniela Reyes" userId="S::dreyes@allivet.com::93685f7f-c5fe-462d-9751-8f2fa8261c6a" providerId="AD" clId="Web-{9309C959-6D6F-8275-28AD-A47BED993B37}" dt="2019-05-08T21:30:25.792" v="245" actId="1076"/>
          <ac:spMkLst>
            <pc:docMk/>
            <pc:sldMk cId="2410788788" sldId="342"/>
            <ac:spMk id="22" creationId="{9EEEA7EC-75B1-4837-B1C9-0D8DED248D7B}"/>
          </ac:spMkLst>
        </pc:spChg>
        <pc:spChg chg="del">
          <ac:chgData name="Daniela Reyes" userId="S::dreyes@allivet.com::93685f7f-c5fe-462d-9751-8f2fa8261c6a" providerId="AD" clId="Web-{9309C959-6D6F-8275-28AD-A47BED993B37}" dt="2019-05-08T21:17:41.847" v="76"/>
          <ac:spMkLst>
            <pc:docMk/>
            <pc:sldMk cId="2410788788" sldId="342"/>
            <ac:spMk id="23" creationId="{968D6681-3921-4201-B2EC-7621EEF6383A}"/>
          </ac:spMkLst>
        </pc:spChg>
        <pc:picChg chg="del">
          <ac:chgData name="Daniela Reyes" userId="S::dreyes@allivet.com::93685f7f-c5fe-462d-9751-8f2fa8261c6a" providerId="AD" clId="Web-{9309C959-6D6F-8275-28AD-A47BED993B37}" dt="2019-05-08T21:26:22.664" v="171"/>
          <ac:picMkLst>
            <pc:docMk/>
            <pc:sldMk cId="2410788788" sldId="342"/>
            <ac:picMk id="2" creationId="{E0971F16-D026-4856-AC19-5CE3C30052F2}"/>
          </ac:picMkLst>
        </pc:picChg>
        <pc:picChg chg="mod">
          <ac:chgData name="Daniela Reyes" userId="S::dreyes@allivet.com::93685f7f-c5fe-462d-9751-8f2fa8261c6a" providerId="AD" clId="Web-{9309C959-6D6F-8275-28AD-A47BED993B37}" dt="2019-05-08T21:27:02.665" v="176" actId="1076"/>
          <ac:picMkLst>
            <pc:docMk/>
            <pc:sldMk cId="2410788788" sldId="342"/>
            <ac:picMk id="4" creationId="{532F22E4-D1AF-4A8A-BE31-F67B9F20544B}"/>
          </ac:picMkLst>
        </pc:picChg>
        <pc:picChg chg="mod">
          <ac:chgData name="Daniela Reyes" userId="S::dreyes@allivet.com::93685f7f-c5fe-462d-9751-8f2fa8261c6a" providerId="AD" clId="Web-{9309C959-6D6F-8275-28AD-A47BED993B37}" dt="2019-05-08T21:38:25.937" v="331" actId="1076"/>
          <ac:picMkLst>
            <pc:docMk/>
            <pc:sldMk cId="2410788788" sldId="342"/>
            <ac:picMk id="6" creationId="{DB5766A6-0C64-4135-9D3A-CD6B1AAD5D89}"/>
          </ac:picMkLst>
        </pc:picChg>
        <pc:picChg chg="mod">
          <ac:chgData name="Daniela Reyes" userId="S::dreyes@allivet.com::93685f7f-c5fe-462d-9751-8f2fa8261c6a" providerId="AD" clId="Web-{9309C959-6D6F-8275-28AD-A47BED993B37}" dt="2019-05-08T21:38:28.312" v="332" actId="1076"/>
          <ac:picMkLst>
            <pc:docMk/>
            <pc:sldMk cId="2410788788" sldId="342"/>
            <ac:picMk id="11" creationId="{EA74B522-BEAF-44B0-98A4-BF4B1292DBB6}"/>
          </ac:picMkLst>
        </pc:picChg>
      </pc:sldChg>
      <pc:sldChg chg="addSp delSp modSp add replId">
        <pc:chgData name="Daniela Reyes" userId="S::dreyes@allivet.com::93685f7f-c5fe-462d-9751-8f2fa8261c6a" providerId="AD" clId="Web-{9309C959-6D6F-8275-28AD-A47BED993B37}" dt="2019-05-08T21:26:12.994" v="170"/>
        <pc:sldMkLst>
          <pc:docMk/>
          <pc:sldMk cId="432318248" sldId="344"/>
        </pc:sldMkLst>
        <pc:spChg chg="add mod">
          <ac:chgData name="Daniela Reyes" userId="S::dreyes@allivet.com::93685f7f-c5fe-462d-9751-8f2fa8261c6a" providerId="AD" clId="Web-{9309C959-6D6F-8275-28AD-A47BED993B37}" dt="2019-05-08T21:22:47.709" v="104" actId="20577"/>
          <ac:spMkLst>
            <pc:docMk/>
            <pc:sldMk cId="432318248" sldId="344"/>
            <ac:spMk id="3" creationId="{21C64476-0294-4194-A3B2-010990279440}"/>
          </ac:spMkLst>
        </pc:spChg>
        <pc:spChg chg="del mod">
          <ac:chgData name="Daniela Reyes" userId="S::dreyes@allivet.com::93685f7f-c5fe-462d-9751-8f2fa8261c6a" providerId="AD" clId="Web-{9309C959-6D6F-8275-28AD-A47BED993B37}" dt="2019-05-08T21:19:26.457" v="84"/>
          <ac:spMkLst>
            <pc:docMk/>
            <pc:sldMk cId="432318248" sldId="344"/>
            <ac:spMk id="24" creationId="{3DCF471F-4C1C-4196-8513-B3560F620411}"/>
          </ac:spMkLst>
        </pc:spChg>
        <pc:picChg chg="del">
          <ac:chgData name="Daniela Reyes" userId="S::dreyes@allivet.com::93685f7f-c5fe-462d-9751-8f2fa8261c6a" providerId="AD" clId="Web-{9309C959-6D6F-8275-28AD-A47BED993B37}" dt="2019-05-08T21:22:40.881" v="101"/>
          <ac:picMkLst>
            <pc:docMk/>
            <pc:sldMk cId="432318248" sldId="344"/>
            <ac:picMk id="4" creationId="{3016C84F-CA4F-4628-8B04-0D12992E2BE5}"/>
          </ac:picMkLst>
        </pc:picChg>
        <pc:picChg chg="add mod">
          <ac:chgData name="Daniela Reyes" userId="S::dreyes@allivet.com::93685f7f-c5fe-462d-9751-8f2fa8261c6a" providerId="AD" clId="Web-{9309C959-6D6F-8275-28AD-A47BED993B37}" dt="2019-05-08T21:22:37.178" v="100" actId="1076"/>
          <ac:picMkLst>
            <pc:docMk/>
            <pc:sldMk cId="432318248" sldId="344"/>
            <ac:picMk id="6" creationId="{148B7465-DCA6-4499-930E-C34838DA78F5}"/>
          </ac:picMkLst>
        </pc:picChg>
        <pc:picChg chg="del mod">
          <ac:chgData name="Daniela Reyes" userId="S::dreyes@allivet.com::93685f7f-c5fe-462d-9751-8f2fa8261c6a" providerId="AD" clId="Web-{9309C959-6D6F-8275-28AD-A47BED993B37}" dt="2019-05-08T21:26:12.994" v="170"/>
          <ac:picMkLst>
            <pc:docMk/>
            <pc:sldMk cId="432318248" sldId="344"/>
            <ac:picMk id="8" creationId="{2589A5C5-BDAF-4FEF-B612-791C3E6A9C07}"/>
          </ac:picMkLst>
        </pc:picChg>
        <pc:picChg chg="del">
          <ac:chgData name="Daniela Reyes" userId="S::dreyes@allivet.com::93685f7f-c5fe-462d-9751-8f2fa8261c6a" providerId="AD" clId="Web-{9309C959-6D6F-8275-28AD-A47BED993B37}" dt="2019-05-08T21:20:49.474" v="91"/>
          <ac:picMkLst>
            <pc:docMk/>
            <pc:sldMk cId="432318248" sldId="344"/>
            <ac:picMk id="11" creationId="{E3EB03BC-3A7A-406A-B653-262EFC086CE2}"/>
          </ac:picMkLst>
        </pc:picChg>
        <pc:picChg chg="mod">
          <ac:chgData name="Daniela Reyes" userId="S::dreyes@allivet.com::93685f7f-c5fe-462d-9751-8f2fa8261c6a" providerId="AD" clId="Web-{9309C959-6D6F-8275-28AD-A47BED993B37}" dt="2019-05-08T21:21:05.833" v="96" actId="14100"/>
          <ac:picMkLst>
            <pc:docMk/>
            <pc:sldMk cId="432318248" sldId="344"/>
            <ac:picMk id="14" creationId="{D81ECB56-49D5-4CAA-A97E-31182286AD94}"/>
          </ac:picMkLst>
        </pc:picChg>
      </pc:sldChg>
      <pc:sldChg chg="addSp delSp modSp add replId">
        <pc:chgData name="Daniela Reyes" userId="S::dreyes@allivet.com::93685f7f-c5fe-462d-9751-8f2fa8261c6a" providerId="AD" clId="Web-{9309C959-6D6F-8275-28AD-A47BED993B37}" dt="2019-05-08T21:26:07.211" v="169" actId="14100"/>
        <pc:sldMkLst>
          <pc:docMk/>
          <pc:sldMk cId="719769539" sldId="345"/>
        </pc:sldMkLst>
        <pc:spChg chg="mod">
          <ac:chgData name="Daniela Reyes" userId="S::dreyes@allivet.com::93685f7f-c5fe-462d-9751-8f2fa8261c6a" providerId="AD" clId="Web-{9309C959-6D6F-8275-28AD-A47BED993B37}" dt="2019-05-08T21:26:07.211" v="169" actId="14100"/>
          <ac:spMkLst>
            <pc:docMk/>
            <pc:sldMk cId="719769539" sldId="345"/>
            <ac:spMk id="3" creationId="{21C64476-0294-4194-A3B2-010990279440}"/>
          </ac:spMkLst>
        </pc:spChg>
        <pc:picChg chg="add mod">
          <ac:chgData name="Daniela Reyes" userId="S::dreyes@allivet.com::93685f7f-c5fe-462d-9751-8f2fa8261c6a" providerId="AD" clId="Web-{9309C959-6D6F-8275-28AD-A47BED993B37}" dt="2019-05-08T21:26:01.258" v="167" actId="1076"/>
          <ac:picMkLst>
            <pc:docMk/>
            <pc:sldMk cId="719769539" sldId="345"/>
            <ac:picMk id="4" creationId="{900A4E05-4186-4070-AF09-E5BBFBE37645}"/>
          </ac:picMkLst>
        </pc:picChg>
        <pc:picChg chg="del">
          <ac:chgData name="Daniela Reyes" userId="S::dreyes@allivet.com::93685f7f-c5fe-462d-9751-8f2fa8261c6a" providerId="AD" clId="Web-{9309C959-6D6F-8275-28AD-A47BED993B37}" dt="2019-05-08T21:23:02.663" v="109"/>
          <ac:picMkLst>
            <pc:docMk/>
            <pc:sldMk cId="719769539" sldId="345"/>
            <ac:picMk id="6" creationId="{148B7465-DCA6-4499-930E-C34838DA78F5}"/>
          </ac:picMkLst>
        </pc:picChg>
        <pc:picChg chg="mod">
          <ac:chgData name="Daniela Reyes" userId="S::dreyes@allivet.com::93685f7f-c5fe-462d-9751-8f2fa8261c6a" providerId="AD" clId="Web-{9309C959-6D6F-8275-28AD-A47BED993B37}" dt="2019-05-08T21:26:03.414" v="168" actId="1076"/>
          <ac:picMkLst>
            <pc:docMk/>
            <pc:sldMk cId="719769539" sldId="345"/>
            <ac:picMk id="8" creationId="{2589A5C5-BDAF-4FEF-B612-791C3E6A9C07}"/>
          </ac:picMkLst>
        </pc:picChg>
        <pc:picChg chg="del">
          <ac:chgData name="Daniela Reyes" userId="S::dreyes@allivet.com::93685f7f-c5fe-462d-9751-8f2fa8261c6a" providerId="AD" clId="Web-{9309C959-6D6F-8275-28AD-A47BED993B37}" dt="2019-05-08T21:23:01.678" v="108"/>
          <ac:picMkLst>
            <pc:docMk/>
            <pc:sldMk cId="719769539" sldId="345"/>
            <ac:picMk id="14" creationId="{D81ECB56-49D5-4CAA-A97E-31182286AD94}"/>
          </ac:picMkLst>
        </pc:picChg>
      </pc:sldChg>
      <pc:sldChg chg="modSp add ord replId">
        <pc:chgData name="Daniela Reyes" userId="S::dreyes@allivet.com::93685f7f-c5fe-462d-9751-8f2fa8261c6a" providerId="AD" clId="Web-{9309C959-6D6F-8275-28AD-A47BED993B37}" dt="2019-05-08T21:40:41.735" v="349" actId="20577"/>
        <pc:sldMkLst>
          <pc:docMk/>
          <pc:sldMk cId="333407790" sldId="346"/>
        </pc:sldMkLst>
        <pc:spChg chg="mod">
          <ac:chgData name="Daniela Reyes" userId="S::dreyes@allivet.com::93685f7f-c5fe-462d-9751-8f2fa8261c6a" providerId="AD" clId="Web-{9309C959-6D6F-8275-28AD-A47BED993B37}" dt="2019-05-08T21:40:41.735" v="349" actId="20577"/>
          <ac:spMkLst>
            <pc:docMk/>
            <pc:sldMk cId="333407790" sldId="346"/>
            <ac:spMk id="4" creationId="{00000000-0000-0000-0000-000000000000}"/>
          </ac:spMkLst>
        </pc:spChg>
      </pc:sldChg>
      <pc:sldChg chg="addSp delSp modSp add replId modNotes">
        <pc:chgData name="Daniela Reyes" userId="S::dreyes@allivet.com::93685f7f-c5fe-462d-9751-8f2fa8261c6a" providerId="AD" clId="Web-{9309C959-6D6F-8275-28AD-A47BED993B37}" dt="2019-05-08T21:53:24.648" v="410" actId="1076"/>
        <pc:sldMkLst>
          <pc:docMk/>
          <pc:sldMk cId="1406998313" sldId="347"/>
        </pc:sldMkLst>
        <pc:spChg chg="del">
          <ac:chgData name="Daniela Reyes" userId="S::dreyes@allivet.com::93685f7f-c5fe-462d-9751-8f2fa8261c6a" providerId="AD" clId="Web-{9309C959-6D6F-8275-28AD-A47BED993B37}" dt="2019-05-08T21:41:44.815" v="355"/>
          <ac:spMkLst>
            <pc:docMk/>
            <pc:sldMk cId="1406998313" sldId="347"/>
            <ac:spMk id="3" creationId="{10B02986-8A8D-4F8F-8279-292D66BFB042}"/>
          </ac:spMkLst>
        </pc:spChg>
        <pc:spChg chg="add del mod">
          <ac:chgData name="Daniela Reyes" userId="S::dreyes@allivet.com::93685f7f-c5fe-462d-9751-8f2fa8261c6a" providerId="AD" clId="Web-{9309C959-6D6F-8275-28AD-A47BED993B37}" dt="2019-05-08T21:41:49.517" v="357"/>
          <ac:spMkLst>
            <pc:docMk/>
            <pc:sldMk cId="1406998313" sldId="347"/>
            <ac:spMk id="4" creationId="{4519B540-C056-4E7C-B969-CC4C1275D99B}"/>
          </ac:spMkLst>
        </pc:spChg>
        <pc:picChg chg="del mod">
          <ac:chgData name="Daniela Reyes" userId="S::dreyes@allivet.com::93685f7f-c5fe-462d-9751-8f2fa8261c6a" providerId="AD" clId="Web-{9309C959-6D6F-8275-28AD-A47BED993B37}" dt="2019-05-08T21:53:07.679" v="404"/>
          <ac:picMkLst>
            <pc:docMk/>
            <pc:sldMk cId="1406998313" sldId="347"/>
            <ac:picMk id="5" creationId="{50E07B1D-9066-4C97-B3A8-B0E47FC0F6D0}"/>
          </ac:picMkLst>
        </pc:picChg>
        <pc:picChg chg="add mod">
          <ac:chgData name="Daniela Reyes" userId="S::dreyes@allivet.com::93685f7f-c5fe-462d-9751-8f2fa8261c6a" providerId="AD" clId="Web-{9309C959-6D6F-8275-28AD-A47BED993B37}" dt="2019-05-08T21:53:24.648" v="410" actId="1076"/>
          <ac:picMkLst>
            <pc:docMk/>
            <pc:sldMk cId="1406998313" sldId="347"/>
            <ac:picMk id="6" creationId="{254C381C-2B80-46DE-B310-28E741954248}"/>
          </ac:picMkLst>
        </pc:picChg>
      </pc:sldChg>
      <pc:sldChg chg="addSp delSp modSp add replId">
        <pc:chgData name="Daniela Reyes" userId="S::dreyes@allivet.com::93685f7f-c5fe-462d-9751-8f2fa8261c6a" providerId="AD" clId="Web-{9309C959-6D6F-8275-28AD-A47BED993B37}" dt="2019-05-08T21:44:25.114" v="374" actId="1076"/>
        <pc:sldMkLst>
          <pc:docMk/>
          <pc:sldMk cId="3766612344" sldId="348"/>
        </pc:sldMkLst>
        <pc:spChg chg="del mod">
          <ac:chgData name="Daniela Reyes" userId="S::dreyes@allivet.com::93685f7f-c5fe-462d-9751-8f2fa8261c6a" providerId="AD" clId="Web-{9309C959-6D6F-8275-28AD-A47BED993B37}" dt="2019-05-08T21:42:46.423" v="368"/>
          <ac:spMkLst>
            <pc:docMk/>
            <pc:sldMk cId="3766612344" sldId="348"/>
            <ac:spMk id="3" creationId="{10B02986-8A8D-4F8F-8279-292D66BFB042}"/>
          </ac:spMkLst>
        </pc:spChg>
        <pc:spChg chg="add del mod">
          <ac:chgData name="Daniela Reyes" userId="S::dreyes@allivet.com::93685f7f-c5fe-462d-9751-8f2fa8261c6a" providerId="AD" clId="Web-{9309C959-6D6F-8275-28AD-A47BED993B37}" dt="2019-05-08T21:42:49.830" v="370"/>
          <ac:spMkLst>
            <pc:docMk/>
            <pc:sldMk cId="3766612344" sldId="348"/>
            <ac:spMk id="4" creationId="{B415DFA6-4C4B-4484-A098-24818296D9E9}"/>
          </ac:spMkLst>
        </pc:spChg>
        <pc:picChg chg="del">
          <ac:chgData name="Daniela Reyes" userId="S::dreyes@allivet.com::93685f7f-c5fe-462d-9751-8f2fa8261c6a" providerId="AD" clId="Web-{9309C959-6D6F-8275-28AD-A47BED993B37}" dt="2019-05-08T21:42:48.033" v="369"/>
          <ac:picMkLst>
            <pc:docMk/>
            <pc:sldMk cId="3766612344" sldId="348"/>
            <ac:picMk id="5" creationId="{50E07B1D-9066-4C97-B3A8-B0E47FC0F6D0}"/>
          </ac:picMkLst>
        </pc:picChg>
        <pc:picChg chg="add mod">
          <ac:chgData name="Daniela Reyes" userId="S::dreyes@allivet.com::93685f7f-c5fe-462d-9751-8f2fa8261c6a" providerId="AD" clId="Web-{9309C959-6D6F-8275-28AD-A47BED993B37}" dt="2019-05-08T21:44:25.114" v="374" actId="1076"/>
          <ac:picMkLst>
            <pc:docMk/>
            <pc:sldMk cId="3766612344" sldId="348"/>
            <ac:picMk id="6" creationId="{3B9B826C-CC06-4289-B14A-D13C2087A4AF}"/>
          </ac:picMkLst>
        </pc:picChg>
      </pc:sldChg>
      <pc:sldChg chg="modSp add ord replId">
        <pc:chgData name="Daniela Reyes" userId="S::dreyes@allivet.com::93685f7f-c5fe-462d-9751-8f2fa8261c6a" providerId="AD" clId="Web-{9309C959-6D6F-8275-28AD-A47BED993B37}" dt="2019-05-08T22:33:47.658" v="1300" actId="20577"/>
        <pc:sldMkLst>
          <pc:docMk/>
          <pc:sldMk cId="159841370" sldId="349"/>
        </pc:sldMkLst>
        <pc:spChg chg="mod">
          <ac:chgData name="Daniela Reyes" userId="S::dreyes@allivet.com::93685f7f-c5fe-462d-9751-8f2fa8261c6a" providerId="AD" clId="Web-{9309C959-6D6F-8275-28AD-A47BED993B37}" dt="2019-05-08T22:33:47.658" v="1300" actId="20577"/>
          <ac:spMkLst>
            <pc:docMk/>
            <pc:sldMk cId="159841370" sldId="349"/>
            <ac:spMk id="4" creationId="{00000000-0000-0000-0000-000000000000}"/>
          </ac:spMkLst>
        </pc:spChg>
      </pc:sldChg>
      <pc:sldChg chg="addSp delSp modSp add replId delAnim">
        <pc:chgData name="Daniela Reyes" userId="S::dreyes@allivet.com::93685f7f-c5fe-462d-9751-8f2fa8261c6a" providerId="AD" clId="Web-{9309C959-6D6F-8275-28AD-A47BED993B37}" dt="2019-05-08T21:58:58.057" v="452" actId="1076"/>
        <pc:sldMkLst>
          <pc:docMk/>
          <pc:sldMk cId="842451210" sldId="350"/>
        </pc:sldMkLst>
        <pc:spChg chg="add del mod">
          <ac:chgData name="Daniela Reyes" userId="S::dreyes@allivet.com::93685f7f-c5fe-462d-9751-8f2fa8261c6a" providerId="AD" clId="Web-{9309C959-6D6F-8275-28AD-A47BED993B37}" dt="2019-05-08T21:58:53.057" v="451"/>
          <ac:spMkLst>
            <pc:docMk/>
            <pc:sldMk cId="842451210" sldId="350"/>
            <ac:spMk id="5" creationId="{891CEE6B-8824-4E6A-9971-E4E297DD7552}"/>
          </ac:spMkLst>
        </pc:spChg>
        <pc:spChg chg="del">
          <ac:chgData name="Daniela Reyes" userId="S::dreyes@allivet.com::93685f7f-c5fe-462d-9751-8f2fa8261c6a" providerId="AD" clId="Web-{9309C959-6D6F-8275-28AD-A47BED993B37}" dt="2019-05-08T21:55:39.431" v="430"/>
          <ac:spMkLst>
            <pc:docMk/>
            <pc:sldMk cId="842451210" sldId="350"/>
            <ac:spMk id="23" creationId="{BCEDE00B-67D3-42B5-A723-9857DF807759}"/>
          </ac:spMkLst>
        </pc:spChg>
        <pc:spChg chg="del">
          <ac:chgData name="Daniela Reyes" userId="S::dreyes@allivet.com::93685f7f-c5fe-462d-9751-8f2fa8261c6a" providerId="AD" clId="Web-{9309C959-6D6F-8275-28AD-A47BED993B37}" dt="2019-05-08T21:54:42.758" v="424"/>
          <ac:spMkLst>
            <pc:docMk/>
            <pc:sldMk cId="842451210" sldId="350"/>
            <ac:spMk id="24" creationId="{656379FF-B47F-4B9B-984E-731B29A71289}"/>
          </ac:spMkLst>
        </pc:spChg>
        <pc:spChg chg="del">
          <ac:chgData name="Daniela Reyes" userId="S::dreyes@allivet.com::93685f7f-c5fe-462d-9751-8f2fa8261c6a" providerId="AD" clId="Web-{9309C959-6D6F-8275-28AD-A47BED993B37}" dt="2019-05-08T21:54:38.914" v="421"/>
          <ac:spMkLst>
            <pc:docMk/>
            <pc:sldMk cId="842451210" sldId="350"/>
            <ac:spMk id="25" creationId="{7D433C03-C09F-4056-ACE7-E9BF648E6530}"/>
          </ac:spMkLst>
        </pc:spChg>
        <pc:spChg chg="del">
          <ac:chgData name="Daniela Reyes" userId="S::dreyes@allivet.com::93685f7f-c5fe-462d-9751-8f2fa8261c6a" providerId="AD" clId="Web-{9309C959-6D6F-8275-28AD-A47BED993B37}" dt="2019-05-08T21:54:40.039" v="422"/>
          <ac:spMkLst>
            <pc:docMk/>
            <pc:sldMk cId="842451210" sldId="350"/>
            <ac:spMk id="26" creationId="{681AAA4D-1FBD-433A-9B4E-8BC176D81474}"/>
          </ac:spMkLst>
        </pc:spChg>
        <pc:picChg chg="add mod">
          <ac:chgData name="Daniela Reyes" userId="S::dreyes@allivet.com::93685f7f-c5fe-462d-9751-8f2fa8261c6a" providerId="AD" clId="Web-{9309C959-6D6F-8275-28AD-A47BED993B37}" dt="2019-05-08T21:58:58.057" v="452" actId="1076"/>
          <ac:picMkLst>
            <pc:docMk/>
            <pc:sldMk cId="842451210" sldId="350"/>
            <ac:picMk id="2" creationId="{AB9467A9-4F45-4084-80BE-0ED55170FCB0}"/>
          </ac:picMkLst>
        </pc:picChg>
        <pc:picChg chg="del mod">
          <ac:chgData name="Daniela Reyes" userId="S::dreyes@allivet.com::93685f7f-c5fe-462d-9751-8f2fa8261c6a" providerId="AD" clId="Web-{9309C959-6D6F-8275-28AD-A47BED993B37}" dt="2019-05-08T21:58:38.542" v="449"/>
          <ac:picMkLst>
            <pc:docMk/>
            <pc:sldMk cId="842451210" sldId="350"/>
            <ac:picMk id="8" creationId="{178CB1AB-5463-4251-A91A-F1C56AD16D27}"/>
          </ac:picMkLst>
        </pc:picChg>
        <pc:picChg chg="del">
          <ac:chgData name="Daniela Reyes" userId="S::dreyes@allivet.com::93685f7f-c5fe-462d-9751-8f2fa8261c6a" providerId="AD" clId="Web-{9309C959-6D6F-8275-28AD-A47BED993B37}" dt="2019-05-08T21:54:40.696" v="423"/>
          <ac:picMkLst>
            <pc:docMk/>
            <pc:sldMk cId="842451210" sldId="350"/>
            <ac:picMk id="14" creationId="{0220E16E-C892-42D3-810B-2AB7CD36B541}"/>
          </ac:picMkLst>
        </pc:picChg>
        <pc:picChg chg="del">
          <ac:chgData name="Daniela Reyes" userId="S::dreyes@allivet.com::93685f7f-c5fe-462d-9751-8f2fa8261c6a" providerId="AD" clId="Web-{9309C959-6D6F-8275-28AD-A47BED993B37}" dt="2019-05-08T21:54:37.399" v="420"/>
          <ac:picMkLst>
            <pc:docMk/>
            <pc:sldMk cId="842451210" sldId="350"/>
            <ac:picMk id="16" creationId="{3631944A-A7AB-43E7-A392-E2B4D53AE3D0}"/>
          </ac:picMkLst>
        </pc:picChg>
        <pc:picChg chg="del mod">
          <ac:chgData name="Daniela Reyes" userId="S::dreyes@allivet.com::93685f7f-c5fe-462d-9751-8f2fa8261c6a" providerId="AD" clId="Web-{9309C959-6D6F-8275-28AD-A47BED993B37}" dt="2019-05-08T21:57:52.072" v="445"/>
          <ac:picMkLst>
            <pc:docMk/>
            <pc:sldMk cId="842451210" sldId="350"/>
            <ac:picMk id="20" creationId="{25EF35F7-86D2-4942-B148-C6CED6A9B800}"/>
          </ac:picMkLst>
        </pc:picChg>
      </pc:sldChg>
      <pc:sldChg chg="delSp modSp add del replId delAnim">
        <pc:chgData name="Daniela Reyes" userId="S::dreyes@allivet.com::93685f7f-c5fe-462d-9751-8f2fa8261c6a" providerId="AD" clId="Web-{9309C959-6D6F-8275-28AD-A47BED993B37}" dt="2019-05-08T21:55:14.383" v="428"/>
        <pc:sldMkLst>
          <pc:docMk/>
          <pc:sldMk cId="3001258790" sldId="351"/>
        </pc:sldMkLst>
        <pc:spChg chg="del">
          <ac:chgData name="Daniela Reyes" userId="S::dreyes@allivet.com::93685f7f-c5fe-462d-9751-8f2fa8261c6a" providerId="AD" clId="Web-{9309C959-6D6F-8275-28AD-A47BED993B37}" dt="2019-05-08T21:54:01.008" v="417"/>
          <ac:spMkLst>
            <pc:docMk/>
            <pc:sldMk cId="3001258790" sldId="351"/>
            <ac:spMk id="23" creationId="{BCEDE00B-67D3-42B5-A723-9857DF807759}"/>
          </ac:spMkLst>
        </pc:spChg>
        <pc:spChg chg="del">
          <ac:chgData name="Daniela Reyes" userId="S::dreyes@allivet.com::93685f7f-c5fe-462d-9751-8f2fa8261c6a" providerId="AD" clId="Web-{9309C959-6D6F-8275-28AD-A47BED993B37}" dt="2019-05-08T21:54:00.023" v="416"/>
          <ac:spMkLst>
            <pc:docMk/>
            <pc:sldMk cId="3001258790" sldId="351"/>
            <ac:spMk id="24" creationId="{656379FF-B47F-4B9B-984E-731B29A71289}"/>
          </ac:spMkLst>
        </pc:spChg>
        <pc:spChg chg="del">
          <ac:chgData name="Daniela Reyes" userId="S::dreyes@allivet.com::93685f7f-c5fe-462d-9751-8f2fa8261c6a" providerId="AD" clId="Web-{9309C959-6D6F-8275-28AD-A47BED993B37}" dt="2019-05-08T21:53:56.633" v="413"/>
          <ac:spMkLst>
            <pc:docMk/>
            <pc:sldMk cId="3001258790" sldId="351"/>
            <ac:spMk id="25" creationId="{7D433C03-C09F-4056-ACE7-E9BF648E6530}"/>
          </ac:spMkLst>
        </pc:spChg>
        <pc:spChg chg="del">
          <ac:chgData name="Daniela Reyes" userId="S::dreyes@allivet.com::93685f7f-c5fe-462d-9751-8f2fa8261c6a" providerId="AD" clId="Web-{9309C959-6D6F-8275-28AD-A47BED993B37}" dt="2019-05-08T21:53:54.727" v="412"/>
          <ac:spMkLst>
            <pc:docMk/>
            <pc:sldMk cId="3001258790" sldId="351"/>
            <ac:spMk id="26" creationId="{681AAA4D-1FBD-433A-9B4E-8BC176D81474}"/>
          </ac:spMkLst>
        </pc:spChg>
        <pc:picChg chg="mod">
          <ac:chgData name="Daniela Reyes" userId="S::dreyes@allivet.com::93685f7f-c5fe-462d-9751-8f2fa8261c6a" providerId="AD" clId="Web-{9309C959-6D6F-8275-28AD-A47BED993B37}" dt="2019-05-08T21:54:12.195" v="419" actId="1076"/>
          <ac:picMkLst>
            <pc:docMk/>
            <pc:sldMk cId="3001258790" sldId="351"/>
            <ac:picMk id="8" creationId="{178CB1AB-5463-4251-A91A-F1C56AD16D27}"/>
          </ac:picMkLst>
        </pc:picChg>
        <pc:picChg chg="del">
          <ac:chgData name="Daniela Reyes" userId="S::dreyes@allivet.com::93685f7f-c5fe-462d-9751-8f2fa8261c6a" providerId="AD" clId="Web-{9309C959-6D6F-8275-28AD-A47BED993B37}" dt="2019-05-08T21:53:53.367" v="411"/>
          <ac:picMkLst>
            <pc:docMk/>
            <pc:sldMk cId="3001258790" sldId="351"/>
            <ac:picMk id="14" creationId="{0220E16E-C892-42D3-810B-2AB7CD36B541}"/>
          </ac:picMkLst>
        </pc:picChg>
        <pc:picChg chg="del mod">
          <ac:chgData name="Daniela Reyes" userId="S::dreyes@allivet.com::93685f7f-c5fe-462d-9751-8f2fa8261c6a" providerId="AD" clId="Web-{9309C959-6D6F-8275-28AD-A47BED993B37}" dt="2019-05-08T21:53:57.602" v="415"/>
          <ac:picMkLst>
            <pc:docMk/>
            <pc:sldMk cId="3001258790" sldId="351"/>
            <ac:picMk id="16" creationId="{3631944A-A7AB-43E7-A392-E2B4D53AE3D0}"/>
          </ac:picMkLst>
        </pc:picChg>
        <pc:picChg chg="mod">
          <ac:chgData name="Daniela Reyes" userId="S::dreyes@allivet.com::93685f7f-c5fe-462d-9751-8f2fa8261c6a" providerId="AD" clId="Web-{9309C959-6D6F-8275-28AD-A47BED993B37}" dt="2019-05-08T21:55:10.618" v="427" actId="1076"/>
          <ac:picMkLst>
            <pc:docMk/>
            <pc:sldMk cId="3001258790" sldId="351"/>
            <ac:picMk id="20" creationId="{25EF35F7-86D2-4942-B148-C6CED6A9B800}"/>
          </ac:picMkLst>
        </pc:picChg>
      </pc:sldChg>
      <pc:sldChg chg="addSp delSp modSp add replId delAnim">
        <pc:chgData name="Daniela Reyes" userId="S::dreyes@allivet.com::93685f7f-c5fe-462d-9751-8f2fa8261c6a" providerId="AD" clId="Web-{9309C959-6D6F-8275-28AD-A47BED993B37}" dt="2019-05-08T21:54:53.446" v="426"/>
        <pc:sldMkLst>
          <pc:docMk/>
          <pc:sldMk cId="1420436378" sldId="352"/>
        </pc:sldMkLst>
        <pc:spChg chg="add del mod">
          <ac:chgData name="Daniela Reyes" userId="S::dreyes@allivet.com::93685f7f-c5fe-462d-9751-8f2fa8261c6a" providerId="AD" clId="Web-{9309C959-6D6F-8275-28AD-A47BED993B37}" dt="2019-05-08T21:50:49.084" v="399"/>
          <ac:spMkLst>
            <pc:docMk/>
            <pc:sldMk cId="1420436378" sldId="352"/>
            <ac:spMk id="4" creationId="{7EF2D583-4D35-42AB-9505-53E44AA26CA7}"/>
          </ac:spMkLst>
        </pc:spChg>
        <pc:spChg chg="del mod">
          <ac:chgData name="Daniela Reyes" userId="S::dreyes@allivet.com::93685f7f-c5fe-462d-9751-8f2fa8261c6a" providerId="AD" clId="Web-{9309C959-6D6F-8275-28AD-A47BED993B37}" dt="2019-05-08T21:50:43.615" v="397"/>
          <ac:spMkLst>
            <pc:docMk/>
            <pc:sldMk cId="1420436378" sldId="352"/>
            <ac:spMk id="23" creationId="{BCEDE00B-67D3-42B5-A723-9857DF807759}"/>
          </ac:spMkLst>
        </pc:spChg>
        <pc:spChg chg="del">
          <ac:chgData name="Daniela Reyes" userId="S::dreyes@allivet.com::93685f7f-c5fe-462d-9751-8f2fa8261c6a" providerId="AD" clId="Web-{9309C959-6D6F-8275-28AD-A47BED993B37}" dt="2019-05-08T21:50:51.365" v="400"/>
          <ac:spMkLst>
            <pc:docMk/>
            <pc:sldMk cId="1420436378" sldId="352"/>
            <ac:spMk id="24" creationId="{656379FF-B47F-4B9B-984E-731B29A71289}"/>
          </ac:spMkLst>
        </pc:spChg>
        <pc:spChg chg="del">
          <ac:chgData name="Daniela Reyes" userId="S::dreyes@allivet.com::93685f7f-c5fe-462d-9751-8f2fa8261c6a" providerId="AD" clId="Web-{9309C959-6D6F-8275-28AD-A47BED993B37}" dt="2019-05-08T21:51:02.991" v="402"/>
          <ac:spMkLst>
            <pc:docMk/>
            <pc:sldMk cId="1420436378" sldId="352"/>
            <ac:spMk id="25" creationId="{7D433C03-C09F-4056-ACE7-E9BF648E6530}"/>
          </ac:spMkLst>
        </pc:spChg>
        <pc:spChg chg="del">
          <ac:chgData name="Daniela Reyes" userId="S::dreyes@allivet.com::93685f7f-c5fe-462d-9751-8f2fa8261c6a" providerId="AD" clId="Web-{9309C959-6D6F-8275-28AD-A47BED993B37}" dt="2019-05-08T21:54:53.446" v="426"/>
          <ac:spMkLst>
            <pc:docMk/>
            <pc:sldMk cId="1420436378" sldId="352"/>
            <ac:spMk id="26" creationId="{681AAA4D-1FBD-433A-9B4E-8BC176D81474}"/>
          </ac:spMkLst>
        </pc:spChg>
        <pc:picChg chg="del">
          <ac:chgData name="Daniela Reyes" userId="S::dreyes@allivet.com::93685f7f-c5fe-462d-9751-8f2fa8261c6a" providerId="AD" clId="Web-{9309C959-6D6F-8275-28AD-A47BED993B37}" dt="2019-05-08T21:50:45.772" v="398"/>
          <ac:picMkLst>
            <pc:docMk/>
            <pc:sldMk cId="1420436378" sldId="352"/>
            <ac:picMk id="8" creationId="{178CB1AB-5463-4251-A91A-F1C56AD16D27}"/>
          </ac:picMkLst>
        </pc:picChg>
        <pc:picChg chg="mod">
          <ac:chgData name="Daniela Reyes" userId="S::dreyes@allivet.com::93685f7f-c5fe-462d-9751-8f2fa8261c6a" providerId="AD" clId="Web-{9309C959-6D6F-8275-28AD-A47BED993B37}" dt="2019-05-08T21:54:50.961" v="425" actId="1076"/>
          <ac:picMkLst>
            <pc:docMk/>
            <pc:sldMk cId="1420436378" sldId="352"/>
            <ac:picMk id="14" creationId="{0220E16E-C892-42D3-810B-2AB7CD36B541}"/>
          </ac:picMkLst>
        </pc:picChg>
        <pc:picChg chg="mod">
          <ac:chgData name="Daniela Reyes" userId="S::dreyes@allivet.com::93685f7f-c5fe-462d-9751-8f2fa8261c6a" providerId="AD" clId="Web-{9309C959-6D6F-8275-28AD-A47BED993B37}" dt="2019-05-08T21:50:55.350" v="401" actId="1076"/>
          <ac:picMkLst>
            <pc:docMk/>
            <pc:sldMk cId="1420436378" sldId="352"/>
            <ac:picMk id="16" creationId="{3631944A-A7AB-43E7-A392-E2B4D53AE3D0}"/>
          </ac:picMkLst>
        </pc:picChg>
        <pc:picChg chg="del">
          <ac:chgData name="Daniela Reyes" userId="S::dreyes@allivet.com::93685f7f-c5fe-462d-9751-8f2fa8261c6a" providerId="AD" clId="Web-{9309C959-6D6F-8275-28AD-A47BED993B37}" dt="2019-05-08T21:50:40.381" v="395"/>
          <ac:picMkLst>
            <pc:docMk/>
            <pc:sldMk cId="1420436378" sldId="352"/>
            <ac:picMk id="20" creationId="{25EF35F7-86D2-4942-B148-C6CED6A9B800}"/>
          </ac:picMkLst>
        </pc:picChg>
      </pc:sldChg>
      <pc:sldChg chg="addSp delSp modSp new del mod modClrScheme chgLayout">
        <pc:chgData name="Daniela Reyes" userId="S::dreyes@allivet.com::93685f7f-c5fe-462d-9751-8f2fa8261c6a" providerId="AD" clId="Web-{9309C959-6D6F-8275-28AD-A47BED993B37}" dt="2019-05-08T22:02:59.216" v="457"/>
        <pc:sldMkLst>
          <pc:docMk/>
          <pc:sldMk cId="3340157081" sldId="353"/>
        </pc:sldMkLst>
        <pc:spChg chg="mod ord">
          <ac:chgData name="Daniela Reyes" userId="S::dreyes@allivet.com::93685f7f-c5fe-462d-9751-8f2fa8261c6a" providerId="AD" clId="Web-{9309C959-6D6F-8275-28AD-A47BED993B37}" dt="2019-05-08T21:56:59.588" v="432"/>
          <ac:spMkLst>
            <pc:docMk/>
            <pc:sldMk cId="3340157081" sldId="353"/>
            <ac:spMk id="2" creationId="{6094D193-D854-4CA9-8CE7-6AE5053AD853}"/>
          </ac:spMkLst>
        </pc:spChg>
        <pc:spChg chg="del mod ord">
          <ac:chgData name="Daniela Reyes" userId="S::dreyes@allivet.com::93685f7f-c5fe-462d-9751-8f2fa8261c6a" providerId="AD" clId="Web-{9309C959-6D6F-8275-28AD-A47BED993B37}" dt="2019-05-08T21:57:17.369" v="435"/>
          <ac:spMkLst>
            <pc:docMk/>
            <pc:sldMk cId="3340157081" sldId="353"/>
            <ac:spMk id="3" creationId="{C3736508-17E0-4C1A-9D63-CD00342EB7A7}"/>
          </ac:spMkLst>
        </pc:spChg>
        <pc:spChg chg="del">
          <ac:chgData name="Daniela Reyes" userId="S::dreyes@allivet.com::93685f7f-c5fe-462d-9751-8f2fa8261c6a" providerId="AD" clId="Web-{9309C959-6D6F-8275-28AD-A47BED993B37}" dt="2019-05-08T21:56:59.588" v="432"/>
          <ac:spMkLst>
            <pc:docMk/>
            <pc:sldMk cId="3340157081" sldId="353"/>
            <ac:spMk id="4" creationId="{18F8CB3C-F2A5-48F5-85CB-114EA3165156}"/>
          </ac:spMkLst>
        </pc:spChg>
        <pc:picChg chg="add del mod">
          <ac:chgData name="Daniela Reyes" userId="S::dreyes@allivet.com::93685f7f-c5fe-462d-9751-8f2fa8261c6a" providerId="AD" clId="Web-{9309C959-6D6F-8275-28AD-A47BED993B37}" dt="2019-05-08T21:57:42.401" v="441"/>
          <ac:picMkLst>
            <pc:docMk/>
            <pc:sldMk cId="3340157081" sldId="353"/>
            <ac:picMk id="6" creationId="{236E9004-8026-4312-BB46-FFE123F1C955}"/>
          </ac:picMkLst>
        </pc:picChg>
        <pc:picChg chg="add del mod">
          <ac:chgData name="Daniela Reyes" userId="S::dreyes@allivet.com::93685f7f-c5fe-462d-9751-8f2fa8261c6a" providerId="AD" clId="Web-{9309C959-6D6F-8275-28AD-A47BED993B37}" dt="2019-05-08T22:02:10.606" v="454"/>
          <ac:picMkLst>
            <pc:docMk/>
            <pc:sldMk cId="3340157081" sldId="353"/>
            <ac:picMk id="8" creationId="{9165A215-7845-49D5-94EC-2498126E1D53}"/>
          </ac:picMkLst>
        </pc:picChg>
        <pc:picChg chg="add mod">
          <ac:chgData name="Daniela Reyes" userId="S::dreyes@allivet.com::93685f7f-c5fe-462d-9751-8f2fa8261c6a" providerId="AD" clId="Web-{9309C959-6D6F-8275-28AD-A47BED993B37}" dt="2019-05-08T22:02:24.856" v="456" actId="1076"/>
          <ac:picMkLst>
            <pc:docMk/>
            <pc:sldMk cId="3340157081" sldId="353"/>
            <ac:picMk id="10" creationId="{4E3215CE-3429-48A9-9203-70406FC30121}"/>
          </ac:picMkLst>
        </pc:picChg>
      </pc:sldChg>
    </pc:docChg>
  </pc:docChgLst>
  <pc:docChgLst>
    <pc:chgData name="Daniela Reyes" userId="S::dreyes@allivet.com::93685f7f-c5fe-462d-9751-8f2fa8261c6a" providerId="AD" clId="Web-{FA5F7D2C-150B-8C1B-8BB8-EDC2FA25A7B9}"/>
    <pc:docChg chg="modSld">
      <pc:chgData name="Daniela Reyes" userId="S::dreyes@allivet.com::93685f7f-c5fe-462d-9751-8f2fa8261c6a" providerId="AD" clId="Web-{FA5F7D2C-150B-8C1B-8BB8-EDC2FA25A7B9}" dt="2019-04-25T15:34:59.528" v="52" actId="20577"/>
      <pc:docMkLst>
        <pc:docMk/>
      </pc:docMkLst>
      <pc:sldChg chg="modSp">
        <pc:chgData name="Daniela Reyes" userId="S::dreyes@allivet.com::93685f7f-c5fe-462d-9751-8f2fa8261c6a" providerId="AD" clId="Web-{FA5F7D2C-150B-8C1B-8BB8-EDC2FA25A7B9}" dt="2019-04-25T15:34:24.357" v="44" actId="20577"/>
        <pc:sldMkLst>
          <pc:docMk/>
          <pc:sldMk cId="2323681483" sldId="291"/>
        </pc:sldMkLst>
        <pc:spChg chg="mod">
          <ac:chgData name="Daniela Reyes" userId="S::dreyes@allivet.com::93685f7f-c5fe-462d-9751-8f2fa8261c6a" providerId="AD" clId="Web-{FA5F7D2C-150B-8C1B-8BB8-EDC2FA25A7B9}" dt="2019-04-25T15:31:02.995" v="7" actId="14100"/>
          <ac:spMkLst>
            <pc:docMk/>
            <pc:sldMk cId="2323681483" sldId="291"/>
            <ac:spMk id="4" creationId="{6F1272D8-C148-4377-9142-E69BC228F62B}"/>
          </ac:spMkLst>
        </pc:spChg>
        <pc:spChg chg="mod">
          <ac:chgData name="Daniela Reyes" userId="S::dreyes@allivet.com::93685f7f-c5fe-462d-9751-8f2fa8261c6a" providerId="AD" clId="Web-{FA5F7D2C-150B-8C1B-8BB8-EDC2FA25A7B9}" dt="2019-04-25T15:34:24.357" v="44" actId="20577"/>
          <ac:spMkLst>
            <pc:docMk/>
            <pc:sldMk cId="2323681483" sldId="291"/>
            <ac:spMk id="14" creationId="{E2F50C3E-CD62-4982-8D5C-4AA1878559AB}"/>
          </ac:spMkLst>
        </pc:spChg>
      </pc:sldChg>
      <pc:sldChg chg="modSp">
        <pc:chgData name="Daniela Reyes" userId="S::dreyes@allivet.com::93685f7f-c5fe-462d-9751-8f2fa8261c6a" providerId="AD" clId="Web-{FA5F7D2C-150B-8C1B-8BB8-EDC2FA25A7B9}" dt="2019-04-25T15:31:42.620" v="8" actId="1076"/>
        <pc:sldMkLst>
          <pc:docMk/>
          <pc:sldMk cId="4266978816" sldId="293"/>
        </pc:sldMkLst>
        <pc:spChg chg="mod">
          <ac:chgData name="Daniela Reyes" userId="S::dreyes@allivet.com::93685f7f-c5fe-462d-9751-8f2fa8261c6a" providerId="AD" clId="Web-{FA5F7D2C-150B-8C1B-8BB8-EDC2FA25A7B9}" dt="2019-04-25T15:31:42.620" v="8" actId="1076"/>
          <ac:spMkLst>
            <pc:docMk/>
            <pc:sldMk cId="4266978816" sldId="293"/>
            <ac:spMk id="12" creationId="{929423E7-48E9-4325-A390-8DCF5CBBAFD4}"/>
          </ac:spMkLst>
        </pc:spChg>
      </pc:sldChg>
      <pc:sldChg chg="modSp">
        <pc:chgData name="Daniela Reyes" userId="S::dreyes@allivet.com::93685f7f-c5fe-462d-9751-8f2fa8261c6a" providerId="AD" clId="Web-{FA5F7D2C-150B-8C1B-8BB8-EDC2FA25A7B9}" dt="2019-04-25T15:34:34.278" v="48" actId="20577"/>
        <pc:sldMkLst>
          <pc:docMk/>
          <pc:sldMk cId="1210411718" sldId="326"/>
        </pc:sldMkLst>
        <pc:spChg chg="mod">
          <ac:chgData name="Daniela Reyes" userId="S::dreyes@allivet.com::93685f7f-c5fe-462d-9751-8f2fa8261c6a" providerId="AD" clId="Web-{FA5F7D2C-150B-8C1B-8BB8-EDC2FA25A7B9}" dt="2019-04-25T15:34:34.278" v="48" actId="20577"/>
          <ac:spMkLst>
            <pc:docMk/>
            <pc:sldMk cId="1210411718" sldId="326"/>
            <ac:spMk id="2" creationId="{DF1479D8-6346-4175-8473-6DC2E7136CBE}"/>
          </ac:spMkLst>
        </pc:spChg>
      </pc:sldChg>
      <pc:sldChg chg="addSp modSp">
        <pc:chgData name="Daniela Reyes" userId="S::dreyes@allivet.com::93685f7f-c5fe-462d-9751-8f2fa8261c6a" providerId="AD" clId="Web-{FA5F7D2C-150B-8C1B-8BB8-EDC2FA25A7B9}" dt="2019-04-25T15:34:57.544" v="50" actId="20577"/>
        <pc:sldMkLst>
          <pc:docMk/>
          <pc:sldMk cId="1668254446" sldId="332"/>
        </pc:sldMkLst>
        <pc:spChg chg="mod">
          <ac:chgData name="Daniela Reyes" userId="S::dreyes@allivet.com::93685f7f-c5fe-462d-9751-8f2fa8261c6a" providerId="AD" clId="Web-{FA5F7D2C-150B-8C1B-8BB8-EDC2FA25A7B9}" dt="2019-04-25T15:33:46.512" v="26" actId="20577"/>
          <ac:spMkLst>
            <pc:docMk/>
            <pc:sldMk cId="1668254446" sldId="332"/>
            <ac:spMk id="3" creationId="{E6C2A6EC-6CC7-4FC4-AA7E-625F4895E7ED}"/>
          </ac:spMkLst>
        </pc:spChg>
        <pc:spChg chg="mod">
          <ac:chgData name="Daniela Reyes" userId="S::dreyes@allivet.com::93685f7f-c5fe-462d-9751-8f2fa8261c6a" providerId="AD" clId="Web-{FA5F7D2C-150B-8C1B-8BB8-EDC2FA25A7B9}" dt="2019-04-25T15:34:57.544" v="50" actId="20577"/>
          <ac:spMkLst>
            <pc:docMk/>
            <pc:sldMk cId="1668254446" sldId="332"/>
            <ac:spMk id="7" creationId="{00000000-0000-0000-0000-000000000000}"/>
          </ac:spMkLst>
        </pc:spChg>
        <pc:picChg chg="add mod">
          <ac:chgData name="Daniela Reyes" userId="S::dreyes@allivet.com::93685f7f-c5fe-462d-9751-8f2fa8261c6a" providerId="AD" clId="Web-{FA5F7D2C-150B-8C1B-8BB8-EDC2FA25A7B9}" dt="2019-04-25T15:33:07.418" v="23" actId="1076"/>
          <ac:picMkLst>
            <pc:docMk/>
            <pc:sldMk cId="1668254446" sldId="332"/>
            <ac:picMk id="2" creationId="{44F77A85-016E-4A9C-973A-320B734A61DE}"/>
          </ac:picMkLst>
        </pc:picChg>
      </pc:sldChg>
      <pc:sldChg chg="modSp">
        <pc:chgData name="Daniela Reyes" userId="S::dreyes@allivet.com::93685f7f-c5fe-462d-9751-8f2fa8261c6a" providerId="AD" clId="Web-{FA5F7D2C-150B-8C1B-8BB8-EDC2FA25A7B9}" dt="2019-04-25T15:31:56.777" v="14" actId="1076"/>
        <pc:sldMkLst>
          <pc:docMk/>
          <pc:sldMk cId="2123259325" sldId="336"/>
        </pc:sldMkLst>
        <pc:spChg chg="mod">
          <ac:chgData name="Daniela Reyes" userId="S::dreyes@allivet.com::93685f7f-c5fe-462d-9751-8f2fa8261c6a" providerId="AD" clId="Web-{FA5F7D2C-150B-8C1B-8BB8-EDC2FA25A7B9}" dt="2019-04-25T15:31:53.058" v="11" actId="20577"/>
          <ac:spMkLst>
            <pc:docMk/>
            <pc:sldMk cId="2123259325" sldId="336"/>
            <ac:spMk id="7" creationId="{00000000-0000-0000-0000-000000000000}"/>
          </ac:spMkLst>
        </pc:spChg>
        <pc:spChg chg="mod">
          <ac:chgData name="Daniela Reyes" userId="S::dreyes@allivet.com::93685f7f-c5fe-462d-9751-8f2fa8261c6a" providerId="AD" clId="Web-{FA5F7D2C-150B-8C1B-8BB8-EDC2FA25A7B9}" dt="2019-04-25T15:31:56.777" v="14" actId="1076"/>
          <ac:spMkLst>
            <pc:docMk/>
            <pc:sldMk cId="2123259325" sldId="336"/>
            <ac:spMk id="12" creationId="{929423E7-48E9-4325-A390-8DCF5CBBAFD4}"/>
          </ac:spMkLst>
        </pc:spChg>
        <pc:spChg chg="mod">
          <ac:chgData name="Daniela Reyes" userId="S::dreyes@allivet.com::93685f7f-c5fe-462d-9751-8f2fa8261c6a" providerId="AD" clId="Web-{FA5F7D2C-150B-8C1B-8BB8-EDC2FA25A7B9}" dt="2019-04-25T15:31:53.902" v="13" actId="1076"/>
          <ac:spMkLst>
            <pc:docMk/>
            <pc:sldMk cId="2123259325" sldId="336"/>
            <ac:spMk id="19" creationId="{8F9E813D-F5C5-433B-B6BF-5C91E3D6F6C3}"/>
          </ac:spMkLst>
        </pc:spChg>
      </pc:sldChg>
    </pc:docChg>
  </pc:docChgLst>
  <pc:docChgLst>
    <pc:chgData name="Robin Mooney" userId="S::rmooney@allivet.com::0fce1be2-2e17-4a4a-98e0-2f70b89a12d2" providerId="AD" clId="Web-{7810C698-EFAC-9C4E-427C-D0FBE8B9BE23}"/>
    <pc:docChg chg="addSld delSld modSld">
      <pc:chgData name="Robin Mooney" userId="S::rmooney@allivet.com::0fce1be2-2e17-4a4a-98e0-2f70b89a12d2" providerId="AD" clId="Web-{7810C698-EFAC-9C4E-427C-D0FBE8B9BE23}" dt="2019-04-30T16:32:12.402" v="3446" actId="1076"/>
      <pc:docMkLst>
        <pc:docMk/>
      </pc:docMkLst>
      <pc:sldChg chg="modSp">
        <pc:chgData name="Robin Mooney" userId="S::rmooney@allivet.com::0fce1be2-2e17-4a4a-98e0-2f70b89a12d2" providerId="AD" clId="Web-{7810C698-EFAC-9C4E-427C-D0FBE8B9BE23}" dt="2019-04-30T14:38:02.793" v="2664" actId="20577"/>
        <pc:sldMkLst>
          <pc:docMk/>
          <pc:sldMk cId="2323681483" sldId="291"/>
        </pc:sldMkLst>
        <pc:spChg chg="mod">
          <ac:chgData name="Robin Mooney" userId="S::rmooney@allivet.com::0fce1be2-2e17-4a4a-98e0-2f70b89a12d2" providerId="AD" clId="Web-{7810C698-EFAC-9C4E-427C-D0FBE8B9BE23}" dt="2019-04-30T14:38:02.793" v="2664" actId="20577"/>
          <ac:spMkLst>
            <pc:docMk/>
            <pc:sldMk cId="2323681483" sldId="291"/>
            <ac:spMk id="4" creationId="{6F1272D8-C148-4377-9142-E69BC228F62B}"/>
          </ac:spMkLst>
        </pc:spChg>
      </pc:sldChg>
      <pc:sldChg chg="addSp modSp">
        <pc:chgData name="Robin Mooney" userId="S::rmooney@allivet.com::0fce1be2-2e17-4a4a-98e0-2f70b89a12d2" providerId="AD" clId="Web-{7810C698-EFAC-9C4E-427C-D0FBE8B9BE23}" dt="2019-04-30T15:15:14.816" v="2890" actId="20577"/>
        <pc:sldMkLst>
          <pc:docMk/>
          <pc:sldMk cId="1007825398" sldId="292"/>
        </pc:sldMkLst>
        <pc:spChg chg="mod">
          <ac:chgData name="Robin Mooney" userId="S::rmooney@allivet.com::0fce1be2-2e17-4a4a-98e0-2f70b89a12d2" providerId="AD" clId="Web-{7810C698-EFAC-9C4E-427C-D0FBE8B9BE23}" dt="2019-04-30T15:15:14.816" v="2890" actId="20577"/>
          <ac:spMkLst>
            <pc:docMk/>
            <pc:sldMk cId="1007825398" sldId="292"/>
            <ac:spMk id="3" creationId="{9712B3FE-FE1D-4F59-8BA7-674B12A76E91}"/>
          </ac:spMkLst>
        </pc:spChg>
        <pc:spChg chg="mod">
          <ac:chgData name="Robin Mooney" userId="S::rmooney@allivet.com::0fce1be2-2e17-4a4a-98e0-2f70b89a12d2" providerId="AD" clId="Web-{7810C698-EFAC-9C4E-427C-D0FBE8B9BE23}" dt="2019-04-30T15:14:55.938" v="2863" actId="20577"/>
          <ac:spMkLst>
            <pc:docMk/>
            <pc:sldMk cId="1007825398" sldId="292"/>
            <ac:spMk id="4" creationId="{D4346CEC-8639-4C3D-A79F-B19F783E0078}"/>
          </ac:spMkLst>
        </pc:spChg>
        <pc:picChg chg="add mod">
          <ac:chgData name="Robin Mooney" userId="S::rmooney@allivet.com::0fce1be2-2e17-4a4a-98e0-2f70b89a12d2" providerId="AD" clId="Web-{7810C698-EFAC-9C4E-427C-D0FBE8B9BE23}" dt="2019-04-30T13:45:04.768" v="867" actId="1076"/>
          <ac:picMkLst>
            <pc:docMk/>
            <pc:sldMk cId="1007825398" sldId="292"/>
            <ac:picMk id="2" creationId="{617189AB-B09F-49CD-9A2A-B9EB280C8B0F}"/>
          </ac:picMkLst>
        </pc:picChg>
      </pc:sldChg>
      <pc:sldChg chg="modSp">
        <pc:chgData name="Robin Mooney" userId="S::rmooney@allivet.com::0fce1be2-2e17-4a4a-98e0-2f70b89a12d2" providerId="AD" clId="Web-{7810C698-EFAC-9C4E-427C-D0FBE8B9BE23}" dt="2019-04-30T15:16:06.065" v="2898" actId="20577"/>
        <pc:sldMkLst>
          <pc:docMk/>
          <pc:sldMk cId="4266978816" sldId="293"/>
        </pc:sldMkLst>
        <pc:spChg chg="mod">
          <ac:chgData name="Robin Mooney" userId="S::rmooney@allivet.com::0fce1be2-2e17-4a4a-98e0-2f70b89a12d2" providerId="AD" clId="Web-{7810C698-EFAC-9C4E-427C-D0FBE8B9BE23}" dt="2019-04-30T15:16:06.065" v="2898" actId="20577"/>
          <ac:spMkLst>
            <pc:docMk/>
            <pc:sldMk cId="4266978816" sldId="293"/>
            <ac:spMk id="3" creationId="{23CEF526-EC4E-4F30-B4D1-4B8DFEC80E5A}"/>
          </ac:spMkLst>
        </pc:spChg>
        <pc:picChg chg="mod">
          <ac:chgData name="Robin Mooney" userId="S::rmooney@allivet.com::0fce1be2-2e17-4a4a-98e0-2f70b89a12d2" providerId="AD" clId="Web-{7810C698-EFAC-9C4E-427C-D0FBE8B9BE23}" dt="2019-04-30T15:15:56.658" v="2897" actId="14100"/>
          <ac:picMkLst>
            <pc:docMk/>
            <pc:sldMk cId="4266978816" sldId="293"/>
            <ac:picMk id="5" creationId="{38D46F6C-5E8B-4CEB-AED5-FD3BA3A8BF1F}"/>
          </ac:picMkLst>
        </pc:picChg>
      </pc:sldChg>
      <pc:sldChg chg="delSp modSp">
        <pc:chgData name="Robin Mooney" userId="S::rmooney@allivet.com::0fce1be2-2e17-4a4a-98e0-2f70b89a12d2" providerId="AD" clId="Web-{7810C698-EFAC-9C4E-427C-D0FBE8B9BE23}" dt="2019-04-30T15:10:12.319" v="2685" actId="20577"/>
        <pc:sldMkLst>
          <pc:docMk/>
          <pc:sldMk cId="2847813303" sldId="296"/>
        </pc:sldMkLst>
        <pc:spChg chg="mod">
          <ac:chgData name="Robin Mooney" userId="S::rmooney@allivet.com::0fce1be2-2e17-4a4a-98e0-2f70b89a12d2" providerId="AD" clId="Web-{7810C698-EFAC-9C4E-427C-D0FBE8B9BE23}" dt="2019-04-30T15:10:12.319" v="2685" actId="20577"/>
          <ac:spMkLst>
            <pc:docMk/>
            <pc:sldMk cId="2847813303" sldId="296"/>
            <ac:spMk id="3" creationId="{10B02986-8A8D-4F8F-8279-292D66BFB042}"/>
          </ac:spMkLst>
        </pc:spChg>
        <pc:spChg chg="del mod">
          <ac:chgData name="Robin Mooney" userId="S::rmooney@allivet.com::0fce1be2-2e17-4a4a-98e0-2f70b89a12d2" providerId="AD" clId="Web-{7810C698-EFAC-9C4E-427C-D0FBE8B9BE23}" dt="2019-04-30T13:34:05.309" v="196"/>
          <ac:spMkLst>
            <pc:docMk/>
            <pc:sldMk cId="2847813303" sldId="296"/>
            <ac:spMk id="4" creationId="{EF1390BC-D375-4A84-B93F-23A9499D2A23}"/>
          </ac:spMkLst>
        </pc:spChg>
        <pc:picChg chg="mod">
          <ac:chgData name="Robin Mooney" userId="S::rmooney@allivet.com::0fce1be2-2e17-4a4a-98e0-2f70b89a12d2" providerId="AD" clId="Web-{7810C698-EFAC-9C4E-427C-D0FBE8B9BE23}" dt="2019-04-30T13:34:14.200" v="199" actId="14100"/>
          <ac:picMkLst>
            <pc:docMk/>
            <pc:sldMk cId="2847813303" sldId="296"/>
            <ac:picMk id="5" creationId="{50E07B1D-9066-4C97-B3A8-B0E47FC0F6D0}"/>
          </ac:picMkLst>
        </pc:picChg>
      </pc:sldChg>
      <pc:sldChg chg="modSp">
        <pc:chgData name="Robin Mooney" userId="S::rmooney@allivet.com::0fce1be2-2e17-4a4a-98e0-2f70b89a12d2" providerId="AD" clId="Web-{7810C698-EFAC-9C4E-427C-D0FBE8B9BE23}" dt="2019-04-30T13:26:50.717" v="54" actId="20577"/>
        <pc:sldMkLst>
          <pc:docMk/>
          <pc:sldMk cId="1210411718" sldId="326"/>
        </pc:sldMkLst>
        <pc:spChg chg="mod">
          <ac:chgData name="Robin Mooney" userId="S::rmooney@allivet.com::0fce1be2-2e17-4a4a-98e0-2f70b89a12d2" providerId="AD" clId="Web-{7810C698-EFAC-9C4E-427C-D0FBE8B9BE23}" dt="2019-04-30T13:26:50.717" v="54" actId="20577"/>
          <ac:spMkLst>
            <pc:docMk/>
            <pc:sldMk cId="1210411718" sldId="326"/>
            <ac:spMk id="24" creationId="{3DCF471F-4C1C-4196-8513-B3560F620411}"/>
          </ac:spMkLst>
        </pc:spChg>
      </pc:sldChg>
      <pc:sldChg chg="modSp">
        <pc:chgData name="Robin Mooney" userId="S::rmooney@allivet.com::0fce1be2-2e17-4a4a-98e0-2f70b89a12d2" providerId="AD" clId="Web-{7810C698-EFAC-9C4E-427C-D0FBE8B9BE23}" dt="2019-04-30T14:19:35.007" v="2087" actId="20577"/>
        <pc:sldMkLst>
          <pc:docMk/>
          <pc:sldMk cId="1924724394" sldId="328"/>
        </pc:sldMkLst>
        <pc:spChg chg="mod">
          <ac:chgData name="Robin Mooney" userId="S::rmooney@allivet.com::0fce1be2-2e17-4a4a-98e0-2f70b89a12d2" providerId="AD" clId="Web-{7810C698-EFAC-9C4E-427C-D0FBE8B9BE23}" dt="2019-04-30T14:19:35.007" v="2087" actId="20577"/>
          <ac:spMkLst>
            <pc:docMk/>
            <pc:sldMk cId="1924724394" sldId="328"/>
            <ac:spMk id="4" creationId="{B7AAE4B3-DB65-4A66-BE9D-0A87E5A7AFF2}"/>
          </ac:spMkLst>
        </pc:spChg>
        <pc:spChg chg="mod">
          <ac:chgData name="Robin Mooney" userId="S::rmooney@allivet.com::0fce1be2-2e17-4a4a-98e0-2f70b89a12d2" providerId="AD" clId="Web-{7810C698-EFAC-9C4E-427C-D0FBE8B9BE23}" dt="2019-04-30T14:11:23.069" v="1911" actId="1076"/>
          <ac:spMkLst>
            <pc:docMk/>
            <pc:sldMk cId="1924724394" sldId="328"/>
            <ac:spMk id="5" creationId="{4D37F73B-ADDE-4F63-9BC9-5FBFDD58BBA9}"/>
          </ac:spMkLst>
        </pc:spChg>
      </pc:sldChg>
      <pc:sldChg chg="modSp">
        <pc:chgData name="Robin Mooney" userId="S::rmooney@allivet.com::0fce1be2-2e17-4a4a-98e0-2f70b89a12d2" providerId="AD" clId="Web-{7810C698-EFAC-9C4E-427C-D0FBE8B9BE23}" dt="2019-04-30T16:13:06.010" v="3389" actId="14100"/>
        <pc:sldMkLst>
          <pc:docMk/>
          <pc:sldMk cId="3748511474" sldId="329"/>
        </pc:sldMkLst>
        <pc:spChg chg="mod">
          <ac:chgData name="Robin Mooney" userId="S::rmooney@allivet.com::0fce1be2-2e17-4a4a-98e0-2f70b89a12d2" providerId="AD" clId="Web-{7810C698-EFAC-9C4E-427C-D0FBE8B9BE23}" dt="2019-04-30T16:13:06.010" v="3389" actId="14100"/>
          <ac:spMkLst>
            <pc:docMk/>
            <pc:sldMk cId="3748511474" sldId="329"/>
            <ac:spMk id="4" creationId="{B7AAE4B3-DB65-4A66-BE9D-0A87E5A7AFF2}"/>
          </ac:spMkLst>
        </pc:spChg>
        <pc:picChg chg="mod">
          <ac:chgData name="Robin Mooney" userId="S::rmooney@allivet.com::0fce1be2-2e17-4a4a-98e0-2f70b89a12d2" providerId="AD" clId="Web-{7810C698-EFAC-9C4E-427C-D0FBE8B9BE23}" dt="2019-04-30T16:13:03.557" v="3388" actId="1076"/>
          <ac:picMkLst>
            <pc:docMk/>
            <pc:sldMk cId="3748511474" sldId="329"/>
            <ac:picMk id="2" creationId="{9A8E055F-FD98-4305-BA4A-625E89994A0F}"/>
          </ac:picMkLst>
        </pc:picChg>
        <pc:picChg chg="mod">
          <ac:chgData name="Robin Mooney" userId="S::rmooney@allivet.com::0fce1be2-2e17-4a4a-98e0-2f70b89a12d2" providerId="AD" clId="Web-{7810C698-EFAC-9C4E-427C-D0FBE8B9BE23}" dt="2019-04-30T16:13:00.776" v="3387" actId="1076"/>
          <ac:picMkLst>
            <pc:docMk/>
            <pc:sldMk cId="3748511474" sldId="329"/>
            <ac:picMk id="9" creationId="{4DAAB8D8-0D55-4C2A-BCD5-BBCCBDD10231}"/>
          </ac:picMkLst>
        </pc:picChg>
      </pc:sldChg>
      <pc:sldChg chg="modSp">
        <pc:chgData name="Robin Mooney" userId="S::rmooney@allivet.com::0fce1be2-2e17-4a4a-98e0-2f70b89a12d2" providerId="AD" clId="Web-{7810C698-EFAC-9C4E-427C-D0FBE8B9BE23}" dt="2019-04-30T14:38:14.121" v="2666" actId="20577"/>
        <pc:sldMkLst>
          <pc:docMk/>
          <pc:sldMk cId="4039530469" sldId="331"/>
        </pc:sldMkLst>
        <pc:spChg chg="mod">
          <ac:chgData name="Robin Mooney" userId="S::rmooney@allivet.com::0fce1be2-2e17-4a4a-98e0-2f70b89a12d2" providerId="AD" clId="Web-{7810C698-EFAC-9C4E-427C-D0FBE8B9BE23}" dt="2019-04-30T14:38:14.121" v="2666" actId="20577"/>
          <ac:spMkLst>
            <pc:docMk/>
            <pc:sldMk cId="4039530469" sldId="331"/>
            <ac:spMk id="11" creationId="{5D5663FC-0806-4EAB-A755-FFCD970EB21B}"/>
          </ac:spMkLst>
        </pc:spChg>
      </pc:sldChg>
      <pc:sldChg chg="modSp">
        <pc:chgData name="Robin Mooney" userId="S::rmooney@allivet.com::0fce1be2-2e17-4a4a-98e0-2f70b89a12d2" providerId="AD" clId="Web-{7810C698-EFAC-9C4E-427C-D0FBE8B9BE23}" dt="2019-04-30T16:13:40.621" v="3395" actId="20577"/>
        <pc:sldMkLst>
          <pc:docMk/>
          <pc:sldMk cId="1668254446" sldId="332"/>
        </pc:sldMkLst>
        <pc:spChg chg="mod">
          <ac:chgData name="Robin Mooney" userId="S::rmooney@allivet.com::0fce1be2-2e17-4a4a-98e0-2f70b89a12d2" providerId="AD" clId="Web-{7810C698-EFAC-9C4E-427C-D0FBE8B9BE23}" dt="2019-04-30T16:13:40.621" v="3395" actId="20577"/>
          <ac:spMkLst>
            <pc:docMk/>
            <pc:sldMk cId="1668254446" sldId="332"/>
            <ac:spMk id="3" creationId="{E6C2A6EC-6CC7-4FC4-AA7E-625F4895E7ED}"/>
          </ac:spMkLst>
        </pc:spChg>
        <pc:picChg chg="mod">
          <ac:chgData name="Robin Mooney" userId="S::rmooney@allivet.com::0fce1be2-2e17-4a4a-98e0-2f70b89a12d2" providerId="AD" clId="Web-{7810C698-EFAC-9C4E-427C-D0FBE8B9BE23}" dt="2019-04-30T16:13:37.918" v="3394" actId="14100"/>
          <ac:picMkLst>
            <pc:docMk/>
            <pc:sldMk cId="1668254446" sldId="332"/>
            <ac:picMk id="2" creationId="{44F77A85-016E-4A9C-973A-320B734A61DE}"/>
          </ac:picMkLst>
        </pc:picChg>
      </pc:sldChg>
      <pc:sldChg chg="modSp">
        <pc:chgData name="Robin Mooney" userId="S::rmooney@allivet.com::0fce1be2-2e17-4a4a-98e0-2f70b89a12d2" providerId="AD" clId="Web-{7810C698-EFAC-9C4E-427C-D0FBE8B9BE23}" dt="2019-04-30T15:17:55.240" v="2901" actId="20577"/>
        <pc:sldMkLst>
          <pc:docMk/>
          <pc:sldMk cId="836012323" sldId="333"/>
        </pc:sldMkLst>
        <pc:spChg chg="mod">
          <ac:chgData name="Robin Mooney" userId="S::rmooney@allivet.com::0fce1be2-2e17-4a4a-98e0-2f70b89a12d2" providerId="AD" clId="Web-{7810C698-EFAC-9C4E-427C-D0FBE8B9BE23}" dt="2019-04-30T15:17:55.240" v="2901" actId="20577"/>
          <ac:spMkLst>
            <pc:docMk/>
            <pc:sldMk cId="836012323" sldId="333"/>
            <ac:spMk id="3" creationId="{FA130A0B-729C-4EF2-97E6-5D51F989B05B}"/>
          </ac:spMkLst>
        </pc:spChg>
        <pc:spChg chg="mod">
          <ac:chgData name="Robin Mooney" userId="S::rmooney@allivet.com::0fce1be2-2e17-4a4a-98e0-2f70b89a12d2" providerId="AD" clId="Web-{7810C698-EFAC-9C4E-427C-D0FBE8B9BE23}" dt="2019-04-30T14:27:42.101" v="2550" actId="1076"/>
          <ac:spMkLst>
            <pc:docMk/>
            <pc:sldMk cId="836012323" sldId="333"/>
            <ac:spMk id="7" creationId="{025961E8-836E-4712-AFB2-91D63F958C6E}"/>
          </ac:spMkLst>
        </pc:spChg>
        <pc:picChg chg="mod">
          <ac:chgData name="Robin Mooney" userId="S::rmooney@allivet.com::0fce1be2-2e17-4a4a-98e0-2f70b89a12d2" providerId="AD" clId="Web-{7810C698-EFAC-9C4E-427C-D0FBE8B9BE23}" dt="2019-04-30T14:29:33.214" v="2646" actId="1076"/>
          <ac:picMkLst>
            <pc:docMk/>
            <pc:sldMk cId="836012323" sldId="333"/>
            <ac:picMk id="8" creationId="{B5E110E1-AC46-4E9D-968E-8E5ADA812D1C}"/>
          </ac:picMkLst>
        </pc:picChg>
      </pc:sldChg>
      <pc:sldChg chg="addSp delSp modSp">
        <pc:chgData name="Robin Mooney" userId="S::rmooney@allivet.com::0fce1be2-2e17-4a4a-98e0-2f70b89a12d2" providerId="AD" clId="Web-{7810C698-EFAC-9C4E-427C-D0FBE8B9BE23}" dt="2019-04-30T16:32:12.402" v="3446" actId="1076"/>
        <pc:sldMkLst>
          <pc:docMk/>
          <pc:sldMk cId="2945456127" sldId="334"/>
        </pc:sldMkLst>
        <pc:spChg chg="mod">
          <ac:chgData name="Robin Mooney" userId="S::rmooney@allivet.com::0fce1be2-2e17-4a4a-98e0-2f70b89a12d2" providerId="AD" clId="Web-{7810C698-EFAC-9C4E-427C-D0FBE8B9BE23}" dt="2019-04-30T16:16:54.802" v="3426" actId="20577"/>
          <ac:spMkLst>
            <pc:docMk/>
            <pc:sldMk cId="2945456127" sldId="334"/>
            <ac:spMk id="4" creationId="{DA76CF0B-F882-49AA-835F-3B6FA670E51F}"/>
          </ac:spMkLst>
        </pc:spChg>
        <pc:spChg chg="add del mod">
          <ac:chgData name="Robin Mooney" userId="S::rmooney@allivet.com::0fce1be2-2e17-4a4a-98e0-2f70b89a12d2" providerId="AD" clId="Web-{7810C698-EFAC-9C4E-427C-D0FBE8B9BE23}" dt="2019-04-30T16:16:40.050" v="3424"/>
          <ac:spMkLst>
            <pc:docMk/>
            <pc:sldMk cId="2945456127" sldId="334"/>
            <ac:spMk id="6" creationId="{F502C235-4762-4753-87D0-B6E5747417D6}"/>
          </ac:spMkLst>
        </pc:spChg>
        <pc:spChg chg="add del mod">
          <ac:chgData name="Robin Mooney" userId="S::rmooney@allivet.com::0fce1be2-2e17-4a4a-98e0-2f70b89a12d2" providerId="AD" clId="Web-{7810C698-EFAC-9C4E-427C-D0FBE8B9BE23}" dt="2019-04-30T16:16:35.535" v="3422"/>
          <ac:spMkLst>
            <pc:docMk/>
            <pc:sldMk cId="2945456127" sldId="334"/>
            <ac:spMk id="10" creationId="{34D65829-35C0-4FCE-97BF-D614CC2CB7D5}"/>
          </ac:spMkLst>
        </pc:spChg>
        <pc:picChg chg="add del mod">
          <ac:chgData name="Robin Mooney" userId="S::rmooney@allivet.com::0fce1be2-2e17-4a4a-98e0-2f70b89a12d2" providerId="AD" clId="Web-{7810C698-EFAC-9C4E-427C-D0FBE8B9BE23}" dt="2019-04-30T15:41:57.364" v="3338"/>
          <ac:picMkLst>
            <pc:docMk/>
            <pc:sldMk cId="2945456127" sldId="334"/>
            <ac:picMk id="2" creationId="{5EEFE35B-C08B-4300-9323-231F83A2F470}"/>
          </ac:picMkLst>
        </pc:picChg>
        <pc:picChg chg="add del mod">
          <ac:chgData name="Robin Mooney" userId="S::rmooney@allivet.com::0fce1be2-2e17-4a4a-98e0-2f70b89a12d2" providerId="AD" clId="Web-{7810C698-EFAC-9C4E-427C-D0FBE8B9BE23}" dt="2019-04-30T16:17:06.973" v="3429"/>
          <ac:picMkLst>
            <pc:docMk/>
            <pc:sldMk cId="2945456127" sldId="334"/>
            <ac:picMk id="2" creationId="{BF52C049-06EA-45B0-912B-A707304A6BA4}"/>
          </ac:picMkLst>
        </pc:picChg>
        <pc:picChg chg="add del mod">
          <ac:chgData name="Robin Mooney" userId="S::rmooney@allivet.com::0fce1be2-2e17-4a4a-98e0-2f70b89a12d2" providerId="AD" clId="Web-{7810C698-EFAC-9C4E-427C-D0FBE8B9BE23}" dt="2019-04-30T16:17:10.458" v="3430"/>
          <ac:picMkLst>
            <pc:docMk/>
            <pc:sldMk cId="2945456127" sldId="334"/>
            <ac:picMk id="8" creationId="{0F535409-E064-4C5A-A1FE-63EEF5AD8513}"/>
          </ac:picMkLst>
        </pc:picChg>
        <pc:picChg chg="add del mod">
          <ac:chgData name="Robin Mooney" userId="S::rmooney@allivet.com::0fce1be2-2e17-4a4a-98e0-2f70b89a12d2" providerId="AD" clId="Web-{7810C698-EFAC-9C4E-427C-D0FBE8B9BE23}" dt="2019-04-30T16:27:36.828" v="3438"/>
          <ac:picMkLst>
            <pc:docMk/>
            <pc:sldMk cId="2945456127" sldId="334"/>
            <ac:picMk id="12" creationId="{65858BF6-7CC7-4E5A-9331-61B6D3F8DB5F}"/>
          </ac:picMkLst>
        </pc:picChg>
        <pc:picChg chg="add del mod">
          <ac:chgData name="Robin Mooney" userId="S::rmooney@allivet.com::0fce1be2-2e17-4a4a-98e0-2f70b89a12d2" providerId="AD" clId="Web-{7810C698-EFAC-9C4E-427C-D0FBE8B9BE23}" dt="2019-04-30T16:31:51.744" v="3441"/>
          <ac:picMkLst>
            <pc:docMk/>
            <pc:sldMk cId="2945456127" sldId="334"/>
            <ac:picMk id="14" creationId="{56AD1DA6-FC2A-458B-B2CF-E570A1CB3813}"/>
          </ac:picMkLst>
        </pc:picChg>
        <pc:picChg chg="add mod">
          <ac:chgData name="Robin Mooney" userId="S::rmooney@allivet.com::0fce1be2-2e17-4a4a-98e0-2f70b89a12d2" providerId="AD" clId="Web-{7810C698-EFAC-9C4E-427C-D0FBE8B9BE23}" dt="2019-04-30T16:32:12.402" v="3446" actId="1076"/>
          <ac:picMkLst>
            <pc:docMk/>
            <pc:sldMk cId="2945456127" sldId="334"/>
            <ac:picMk id="16" creationId="{C5C10F7C-5CD1-4A4E-9FCF-20AC198A8B79}"/>
          </ac:picMkLst>
        </pc:picChg>
      </pc:sldChg>
      <pc:sldChg chg="modSp">
        <pc:chgData name="Robin Mooney" userId="S::rmooney@allivet.com::0fce1be2-2e17-4a4a-98e0-2f70b89a12d2" providerId="AD" clId="Web-{7810C698-EFAC-9C4E-427C-D0FBE8B9BE23}" dt="2019-04-30T13:48:42.525" v="919" actId="20577"/>
        <pc:sldMkLst>
          <pc:docMk/>
          <pc:sldMk cId="2123259325" sldId="336"/>
        </pc:sldMkLst>
        <pc:spChg chg="mod">
          <ac:chgData name="Robin Mooney" userId="S::rmooney@allivet.com::0fce1be2-2e17-4a4a-98e0-2f70b89a12d2" providerId="AD" clId="Web-{7810C698-EFAC-9C4E-427C-D0FBE8B9BE23}" dt="2019-04-30T13:48:42.525" v="919" actId="20577"/>
          <ac:spMkLst>
            <pc:docMk/>
            <pc:sldMk cId="2123259325" sldId="336"/>
            <ac:spMk id="19" creationId="{8F9E813D-F5C5-433B-B6BF-5C91E3D6F6C3}"/>
          </ac:spMkLst>
        </pc:spChg>
      </pc:sldChg>
      <pc:sldChg chg="addSp modSp">
        <pc:chgData name="Robin Mooney" userId="S::rmooney@allivet.com::0fce1be2-2e17-4a4a-98e0-2f70b89a12d2" providerId="AD" clId="Web-{7810C698-EFAC-9C4E-427C-D0FBE8B9BE23}" dt="2019-04-30T15:45:12.088" v="3359" actId="1076"/>
        <pc:sldMkLst>
          <pc:docMk/>
          <pc:sldMk cId="3421520251" sldId="337"/>
        </pc:sldMkLst>
        <pc:spChg chg="mod">
          <ac:chgData name="Robin Mooney" userId="S::rmooney@allivet.com::0fce1be2-2e17-4a4a-98e0-2f70b89a12d2" providerId="AD" clId="Web-{7810C698-EFAC-9C4E-427C-D0FBE8B9BE23}" dt="2019-04-30T15:44:05.711" v="3352" actId="14100"/>
          <ac:spMkLst>
            <pc:docMk/>
            <pc:sldMk cId="3421520251" sldId="337"/>
            <ac:spMk id="3" creationId="{23CEF526-EC4E-4F30-B4D1-4B8DFEC80E5A}"/>
          </ac:spMkLst>
        </pc:spChg>
        <pc:spChg chg="add mod">
          <ac:chgData name="Robin Mooney" userId="S::rmooney@allivet.com::0fce1be2-2e17-4a4a-98e0-2f70b89a12d2" providerId="AD" clId="Web-{7810C698-EFAC-9C4E-427C-D0FBE8B9BE23}" dt="2019-04-30T15:45:12.088" v="3359" actId="1076"/>
          <ac:spMkLst>
            <pc:docMk/>
            <pc:sldMk cId="3421520251" sldId="337"/>
            <ac:spMk id="5" creationId="{475B668A-3386-47FD-B270-DD57B078126A}"/>
          </ac:spMkLst>
        </pc:spChg>
        <pc:picChg chg="add mod">
          <ac:chgData name="Robin Mooney" userId="S::rmooney@allivet.com::0fce1be2-2e17-4a4a-98e0-2f70b89a12d2" providerId="AD" clId="Web-{7810C698-EFAC-9C4E-427C-D0FBE8B9BE23}" dt="2019-04-30T15:44:48.666" v="3357" actId="14100"/>
          <ac:picMkLst>
            <pc:docMk/>
            <pc:sldMk cId="3421520251" sldId="337"/>
            <ac:picMk id="2" creationId="{EF21B70B-803F-41C8-BCD4-3795B433B129}"/>
          </ac:picMkLst>
        </pc:picChg>
      </pc:sldChg>
      <pc:sldChg chg="modSp">
        <pc:chgData name="Robin Mooney" userId="S::rmooney@allivet.com::0fce1be2-2e17-4a4a-98e0-2f70b89a12d2" providerId="AD" clId="Web-{7810C698-EFAC-9C4E-427C-D0FBE8B9BE23}" dt="2019-04-30T14:17:56.441" v="2037" actId="14100"/>
        <pc:sldMkLst>
          <pc:docMk/>
          <pc:sldMk cId="3730929420" sldId="338"/>
        </pc:sldMkLst>
        <pc:spChg chg="mod">
          <ac:chgData name="Robin Mooney" userId="S::rmooney@allivet.com::0fce1be2-2e17-4a4a-98e0-2f70b89a12d2" providerId="AD" clId="Web-{7810C698-EFAC-9C4E-427C-D0FBE8B9BE23}" dt="2019-04-30T14:17:26.581" v="2032" actId="20577"/>
          <ac:spMkLst>
            <pc:docMk/>
            <pc:sldMk cId="3730929420" sldId="338"/>
            <ac:spMk id="4" creationId="{B7AAE4B3-DB65-4A66-BE9D-0A87E5A7AFF2}"/>
          </ac:spMkLst>
        </pc:spChg>
        <pc:spChg chg="mod">
          <ac:chgData name="Robin Mooney" userId="S::rmooney@allivet.com::0fce1be2-2e17-4a4a-98e0-2f70b89a12d2" providerId="AD" clId="Web-{7810C698-EFAC-9C4E-427C-D0FBE8B9BE23}" dt="2019-04-30T14:09:05.221" v="1880" actId="1076"/>
          <ac:spMkLst>
            <pc:docMk/>
            <pc:sldMk cId="3730929420" sldId="338"/>
            <ac:spMk id="5" creationId="{4D37F73B-ADDE-4F63-9BC9-5FBFDD58BBA9}"/>
          </ac:spMkLst>
        </pc:spChg>
        <pc:picChg chg="mod">
          <ac:chgData name="Robin Mooney" userId="S::rmooney@allivet.com::0fce1be2-2e17-4a4a-98e0-2f70b89a12d2" providerId="AD" clId="Web-{7810C698-EFAC-9C4E-427C-D0FBE8B9BE23}" dt="2019-04-30T14:17:56.441" v="2037" actId="14100"/>
          <ac:picMkLst>
            <pc:docMk/>
            <pc:sldMk cId="3730929420" sldId="338"/>
            <ac:picMk id="2" creationId="{61BF7261-1D02-4132-8CD8-848650629057}"/>
          </ac:picMkLst>
        </pc:picChg>
      </pc:sldChg>
      <pc:sldChg chg="addSp modSp">
        <pc:chgData name="Robin Mooney" userId="S::rmooney@allivet.com::0fce1be2-2e17-4a4a-98e0-2f70b89a12d2" providerId="AD" clId="Web-{7810C698-EFAC-9C4E-427C-D0FBE8B9BE23}" dt="2019-04-30T15:41:48.863" v="3337" actId="1076"/>
        <pc:sldMkLst>
          <pc:docMk/>
          <pc:sldMk cId="2573701729" sldId="341"/>
        </pc:sldMkLst>
        <pc:spChg chg="add mod">
          <ac:chgData name="Robin Mooney" userId="S::rmooney@allivet.com::0fce1be2-2e17-4a4a-98e0-2f70b89a12d2" providerId="AD" clId="Web-{7810C698-EFAC-9C4E-427C-D0FBE8B9BE23}" dt="2019-04-30T15:41:33.785" v="3333" actId="20577"/>
          <ac:spMkLst>
            <pc:docMk/>
            <pc:sldMk cId="2573701729" sldId="341"/>
            <ac:spMk id="2" creationId="{3E5D8BBC-6C3A-4137-8C0C-B35E9CBD8A23}"/>
          </ac:spMkLst>
        </pc:spChg>
        <pc:picChg chg="mod">
          <ac:chgData name="Robin Mooney" userId="S::rmooney@allivet.com::0fce1be2-2e17-4a4a-98e0-2f70b89a12d2" providerId="AD" clId="Web-{7810C698-EFAC-9C4E-427C-D0FBE8B9BE23}" dt="2019-04-30T15:41:48.863" v="3337" actId="1076"/>
          <ac:picMkLst>
            <pc:docMk/>
            <pc:sldMk cId="2573701729" sldId="341"/>
            <ac:picMk id="6" creationId="{4B3EB74F-93DC-4109-8650-974EE5804C04}"/>
          </ac:picMkLst>
        </pc:picChg>
      </pc:sldChg>
      <pc:sldChg chg="modSp">
        <pc:chgData name="Robin Mooney" userId="S::rmooney@allivet.com::0fce1be2-2e17-4a4a-98e0-2f70b89a12d2" providerId="AD" clId="Web-{7810C698-EFAC-9C4E-427C-D0FBE8B9BE23}" dt="2019-04-30T14:36:45.337" v="2654" actId="14100"/>
        <pc:sldMkLst>
          <pc:docMk/>
          <pc:sldMk cId="2410788788" sldId="342"/>
        </pc:sldMkLst>
        <pc:spChg chg="mod">
          <ac:chgData name="Robin Mooney" userId="S::rmooney@allivet.com::0fce1be2-2e17-4a4a-98e0-2f70b89a12d2" providerId="AD" clId="Web-{7810C698-EFAC-9C4E-427C-D0FBE8B9BE23}" dt="2019-04-30T14:36:45.337" v="2654" actId="14100"/>
          <ac:spMkLst>
            <pc:docMk/>
            <pc:sldMk cId="2410788788" sldId="342"/>
            <ac:spMk id="8" creationId="{8E97CDC2-1D7B-45C7-B0E3-E789286F76F1}"/>
          </ac:spMkLst>
        </pc:spChg>
      </pc:sldChg>
      <pc:sldChg chg="addSp delSp modSp add replId">
        <pc:chgData name="Robin Mooney" userId="S::rmooney@allivet.com::0fce1be2-2e17-4a4a-98e0-2f70b89a12d2" providerId="AD" clId="Web-{7810C698-EFAC-9C4E-427C-D0FBE8B9BE23}" dt="2019-04-30T16:12:13.524" v="3377" actId="1076"/>
        <pc:sldMkLst>
          <pc:docMk/>
          <pc:sldMk cId="1954700265" sldId="343"/>
        </pc:sldMkLst>
        <pc:spChg chg="mod">
          <ac:chgData name="Robin Mooney" userId="S::rmooney@allivet.com::0fce1be2-2e17-4a4a-98e0-2f70b89a12d2" providerId="AD" clId="Web-{7810C698-EFAC-9C4E-427C-D0FBE8B9BE23}" dt="2019-04-30T16:09:57.518" v="3367" actId="14100"/>
          <ac:spMkLst>
            <pc:docMk/>
            <pc:sldMk cId="1954700265" sldId="343"/>
            <ac:spMk id="3" creationId="{23CEF526-EC4E-4F30-B4D1-4B8DFEC80E5A}"/>
          </ac:spMkLst>
        </pc:spChg>
        <pc:picChg chg="add del mod">
          <ac:chgData name="Robin Mooney" userId="S::rmooney@allivet.com::0fce1be2-2e17-4a4a-98e0-2f70b89a12d2" providerId="AD" clId="Web-{7810C698-EFAC-9C4E-427C-D0FBE8B9BE23}" dt="2019-04-30T16:10:20.347" v="3372"/>
          <ac:picMkLst>
            <pc:docMk/>
            <pc:sldMk cId="1954700265" sldId="343"/>
            <ac:picMk id="2" creationId="{07D44F39-B7DE-4953-B764-84DCEE8AD3AF}"/>
          </ac:picMkLst>
        </pc:picChg>
        <pc:picChg chg="add mod">
          <ac:chgData name="Robin Mooney" userId="S::rmooney@allivet.com::0fce1be2-2e17-4a4a-98e0-2f70b89a12d2" providerId="AD" clId="Web-{7810C698-EFAC-9C4E-427C-D0FBE8B9BE23}" dt="2019-04-30T16:12:13.524" v="3377" actId="1076"/>
          <ac:picMkLst>
            <pc:docMk/>
            <pc:sldMk cId="1954700265" sldId="343"/>
            <ac:picMk id="5" creationId="{8C28EDC5-726B-404D-83F5-BDFF738ACE22}"/>
          </ac:picMkLst>
        </pc:picChg>
      </pc:sldChg>
      <pc:sldChg chg="new del">
        <pc:chgData name="Robin Mooney" userId="S::rmooney@allivet.com::0fce1be2-2e17-4a4a-98e0-2f70b89a12d2" providerId="AD" clId="Web-{7810C698-EFAC-9C4E-427C-D0FBE8B9BE23}" dt="2019-04-30T13:36:16.626" v="301"/>
        <pc:sldMkLst>
          <pc:docMk/>
          <pc:sldMk cId="2899382878" sldId="343"/>
        </pc:sldMkLst>
      </pc:sldChg>
    </pc:docChg>
  </pc:docChgLst>
  <pc:docChgLst>
    <pc:chgData name="Robin Mooney" userId="S::rmooney@allivet.com::0fce1be2-2e17-4a4a-98e0-2f70b89a12d2" providerId="AD" clId="Web-{0226AD1E-9DB8-924E-ED3F-7C40916D8357}"/>
    <pc:docChg chg="modSld">
      <pc:chgData name="Robin Mooney" userId="S::rmooney@allivet.com::0fce1be2-2e17-4a4a-98e0-2f70b89a12d2" providerId="AD" clId="Web-{0226AD1E-9DB8-924E-ED3F-7C40916D8357}" dt="2019-05-08T17:38:37.808" v="236" actId="1076"/>
      <pc:docMkLst>
        <pc:docMk/>
      </pc:docMkLst>
      <pc:sldChg chg="modSp">
        <pc:chgData name="Robin Mooney" userId="S::rmooney@allivet.com::0fce1be2-2e17-4a4a-98e0-2f70b89a12d2" providerId="AD" clId="Web-{0226AD1E-9DB8-924E-ED3F-7C40916D8357}" dt="2019-05-08T17:36:12.041" v="231" actId="20577"/>
        <pc:sldMkLst>
          <pc:docMk/>
          <pc:sldMk cId="2336938739" sldId="274"/>
        </pc:sldMkLst>
        <pc:spChg chg="mod">
          <ac:chgData name="Robin Mooney" userId="S::rmooney@allivet.com::0fce1be2-2e17-4a4a-98e0-2f70b89a12d2" providerId="AD" clId="Web-{0226AD1E-9DB8-924E-ED3F-7C40916D8357}" dt="2019-05-08T17:36:12.041" v="231" actId="20577"/>
          <ac:spMkLst>
            <pc:docMk/>
            <pc:sldMk cId="2336938739" sldId="274"/>
            <ac:spMk id="6" creationId="{27F04697-066F-479A-A89D-9C7594A627A1}"/>
          </ac:spMkLst>
        </pc:spChg>
        <pc:picChg chg="mod">
          <ac:chgData name="Robin Mooney" userId="S::rmooney@allivet.com::0fce1be2-2e17-4a4a-98e0-2f70b89a12d2" providerId="AD" clId="Web-{0226AD1E-9DB8-924E-ED3F-7C40916D8357}" dt="2019-05-08T17:33:25.619" v="180" actId="1076"/>
          <ac:picMkLst>
            <pc:docMk/>
            <pc:sldMk cId="2336938739" sldId="274"/>
            <ac:picMk id="2" creationId="{4EF00F6A-185D-4CEC-BA76-8660D5F3BAFA}"/>
          </ac:picMkLst>
        </pc:picChg>
      </pc:sldChg>
      <pc:sldChg chg="modSp">
        <pc:chgData name="Robin Mooney" userId="S::rmooney@allivet.com::0fce1be2-2e17-4a4a-98e0-2f70b89a12d2" providerId="AD" clId="Web-{0226AD1E-9DB8-924E-ED3F-7C40916D8357}" dt="2019-05-08T17:38:37.808" v="236" actId="1076"/>
        <pc:sldMkLst>
          <pc:docMk/>
          <pc:sldMk cId="1007825398" sldId="292"/>
        </pc:sldMkLst>
        <pc:spChg chg="mod">
          <ac:chgData name="Robin Mooney" userId="S::rmooney@allivet.com::0fce1be2-2e17-4a4a-98e0-2f70b89a12d2" providerId="AD" clId="Web-{0226AD1E-9DB8-924E-ED3F-7C40916D8357}" dt="2019-05-08T17:38:24.636" v="234" actId="14100"/>
          <ac:spMkLst>
            <pc:docMk/>
            <pc:sldMk cId="1007825398" sldId="292"/>
            <ac:spMk id="3" creationId="{9712B3FE-FE1D-4F59-8BA7-674B12A76E91}"/>
          </ac:spMkLst>
        </pc:spChg>
        <pc:spChg chg="mod">
          <ac:chgData name="Robin Mooney" userId="S::rmooney@allivet.com::0fce1be2-2e17-4a4a-98e0-2f70b89a12d2" providerId="AD" clId="Web-{0226AD1E-9DB8-924E-ED3F-7C40916D8357}" dt="2019-05-08T17:38:35.745" v="235" actId="1076"/>
          <ac:spMkLst>
            <pc:docMk/>
            <pc:sldMk cId="1007825398" sldId="292"/>
            <ac:spMk id="4" creationId="{D4346CEC-8639-4C3D-A79F-B19F783E0078}"/>
          </ac:spMkLst>
        </pc:spChg>
        <pc:picChg chg="mod">
          <ac:chgData name="Robin Mooney" userId="S::rmooney@allivet.com::0fce1be2-2e17-4a4a-98e0-2f70b89a12d2" providerId="AD" clId="Web-{0226AD1E-9DB8-924E-ED3F-7C40916D8357}" dt="2019-05-08T17:38:37.808" v="236" actId="1076"/>
          <ac:picMkLst>
            <pc:docMk/>
            <pc:sldMk cId="1007825398" sldId="292"/>
            <ac:picMk id="2" creationId="{617189AB-B09F-49CD-9A2A-B9EB280C8B0F}"/>
          </ac:picMkLst>
        </pc:picChg>
      </pc:sldChg>
    </pc:docChg>
  </pc:docChgLst>
  <pc:docChgLst>
    <pc:chgData name="Daniela Reyes" userId="S::dreyes@allivet.com::93685f7f-c5fe-462d-9751-8f2fa8261c6a" providerId="AD" clId="Web-{34894824-C699-52EB-DF1D-4E2DD78C1BB5}"/>
    <pc:docChg chg="modSld">
      <pc:chgData name="Daniela Reyes" userId="S::dreyes@allivet.com::93685f7f-c5fe-462d-9751-8f2fa8261c6a" providerId="AD" clId="Web-{34894824-C699-52EB-DF1D-4E2DD78C1BB5}" dt="2019-05-01T00:58:48.675" v="701" actId="20577"/>
      <pc:docMkLst>
        <pc:docMk/>
      </pc:docMkLst>
      <pc:sldChg chg="modNotes">
        <pc:chgData name="Daniela Reyes" userId="S::dreyes@allivet.com::93685f7f-c5fe-462d-9751-8f2fa8261c6a" providerId="AD" clId="Web-{34894824-C699-52EB-DF1D-4E2DD78C1BB5}" dt="2019-05-01T00:14:07.606" v="665"/>
        <pc:sldMkLst>
          <pc:docMk/>
          <pc:sldMk cId="1007825398" sldId="292"/>
        </pc:sldMkLst>
      </pc:sldChg>
      <pc:sldChg chg="addSp modSp">
        <pc:chgData name="Daniela Reyes" userId="S::dreyes@allivet.com::93685f7f-c5fe-462d-9751-8f2fa8261c6a" providerId="AD" clId="Web-{34894824-C699-52EB-DF1D-4E2DD78C1BB5}" dt="2019-05-01T00:58:48.659" v="700" actId="20577"/>
        <pc:sldMkLst>
          <pc:docMk/>
          <pc:sldMk cId="3888133159" sldId="340"/>
        </pc:sldMkLst>
        <pc:spChg chg="mod">
          <ac:chgData name="Daniela Reyes" userId="S::dreyes@allivet.com::93685f7f-c5fe-462d-9751-8f2fa8261c6a" providerId="AD" clId="Web-{34894824-C699-52EB-DF1D-4E2DD78C1BB5}" dt="2019-05-01T00:58:48.659" v="700" actId="20577"/>
          <ac:spMkLst>
            <pc:docMk/>
            <pc:sldMk cId="3888133159" sldId="340"/>
            <ac:spMk id="3" creationId="{95D3670C-709B-456A-9D0D-218CD4BE774C}"/>
          </ac:spMkLst>
        </pc:spChg>
        <pc:picChg chg="add mod">
          <ac:chgData name="Daniela Reyes" userId="S::dreyes@allivet.com::93685f7f-c5fe-462d-9751-8f2fa8261c6a" providerId="AD" clId="Web-{34894824-C699-52EB-DF1D-4E2DD78C1BB5}" dt="2019-05-01T00:10:55.510" v="590" actId="1076"/>
          <ac:picMkLst>
            <pc:docMk/>
            <pc:sldMk cId="3888133159" sldId="340"/>
            <ac:picMk id="2" creationId="{3A9B3E26-05A1-46FA-9AC0-55E832005325}"/>
          </ac:picMkLst>
        </pc:picChg>
      </pc:sldChg>
    </pc:docChg>
  </pc:docChgLst>
  <pc:docChgLst>
    <pc:chgData name="Daniela Reyes" userId="S::dreyes@allivet.com::93685f7f-c5fe-462d-9751-8f2fa8261c6a" providerId="AD" clId="Web-{7A82893E-90C7-B510-1D4A-156BA976BB02}"/>
    <pc:docChg chg="addSld delSld modSld sldOrd modMainMaster">
      <pc:chgData name="Daniela Reyes" userId="S::dreyes@allivet.com::93685f7f-c5fe-462d-9751-8f2fa8261c6a" providerId="AD" clId="Web-{7A82893E-90C7-B510-1D4A-156BA976BB02}" dt="2019-04-24T22:55:08.070" v="10642"/>
      <pc:docMkLst>
        <pc:docMk/>
      </pc:docMkLst>
      <pc:sldChg chg="modSp modTransition">
        <pc:chgData name="Daniela Reyes" userId="S::dreyes@allivet.com::93685f7f-c5fe-462d-9751-8f2fa8261c6a" providerId="AD" clId="Web-{7A82893E-90C7-B510-1D4A-156BA976BB02}" dt="2019-04-24T16:24:02.253" v="3118"/>
        <pc:sldMkLst>
          <pc:docMk/>
          <pc:sldMk cId="3396391690" sldId="272"/>
        </pc:sldMkLst>
        <pc:spChg chg="mod">
          <ac:chgData name="Daniela Reyes" userId="S::dreyes@allivet.com::93685f7f-c5fe-462d-9751-8f2fa8261c6a" providerId="AD" clId="Web-{7A82893E-90C7-B510-1D4A-156BA976BB02}" dt="2019-04-24T15:18:30.319" v="110" actId="20577"/>
          <ac:spMkLst>
            <pc:docMk/>
            <pc:sldMk cId="3396391690" sldId="272"/>
            <ac:spMk id="4" creationId="{00000000-0000-0000-0000-000000000000}"/>
          </ac:spMkLst>
        </pc:spChg>
      </pc:sldChg>
      <pc:sldChg chg="addSp delSp modSp mod modTransition modClrScheme chgLayout">
        <pc:chgData name="Daniela Reyes" userId="S::dreyes@allivet.com::93685f7f-c5fe-462d-9751-8f2fa8261c6a" providerId="AD" clId="Web-{7A82893E-90C7-B510-1D4A-156BA976BB02}" dt="2019-04-24T22:27:38.082" v="9442" actId="20577"/>
        <pc:sldMkLst>
          <pc:docMk/>
          <pc:sldMk cId="2336938739" sldId="274"/>
        </pc:sldMkLst>
        <pc:spChg chg="add del mod">
          <ac:chgData name="Daniela Reyes" userId="S::dreyes@allivet.com::93685f7f-c5fe-462d-9751-8f2fa8261c6a" providerId="AD" clId="Web-{7A82893E-90C7-B510-1D4A-156BA976BB02}" dt="2019-04-24T15:18:45.835" v="138"/>
          <ac:spMkLst>
            <pc:docMk/>
            <pc:sldMk cId="2336938739" sldId="274"/>
            <ac:spMk id="3" creationId="{A29A828A-C1EF-471D-9CC6-82AAB9CE2408}"/>
          </ac:spMkLst>
        </pc:spChg>
        <pc:spChg chg="add mod ord">
          <ac:chgData name="Daniela Reyes" userId="S::dreyes@allivet.com::93685f7f-c5fe-462d-9751-8f2fa8261c6a" providerId="AD" clId="Web-{7A82893E-90C7-B510-1D4A-156BA976BB02}" dt="2019-04-24T22:27:38.082" v="9442" actId="20577"/>
          <ac:spMkLst>
            <pc:docMk/>
            <pc:sldMk cId="2336938739" sldId="274"/>
            <ac:spMk id="6" creationId="{27F04697-066F-479A-A89D-9C7594A627A1}"/>
          </ac:spMkLst>
        </pc:spChg>
        <pc:spChg chg="mod ord">
          <ac:chgData name="Daniela Reyes" userId="S::dreyes@allivet.com::93685f7f-c5fe-462d-9751-8f2fa8261c6a" providerId="AD" clId="Web-{7A82893E-90C7-B510-1D4A-156BA976BB02}" dt="2019-04-24T15:19:02.508" v="139"/>
          <ac:spMkLst>
            <pc:docMk/>
            <pc:sldMk cId="2336938739" sldId="274"/>
            <ac:spMk id="7" creationId="{00000000-0000-0000-0000-000000000000}"/>
          </ac:spMkLst>
        </pc:spChg>
        <pc:spChg chg="del">
          <ac:chgData name="Daniela Reyes" userId="S::dreyes@allivet.com::93685f7f-c5fe-462d-9751-8f2fa8261c6a" providerId="AD" clId="Web-{7A82893E-90C7-B510-1D4A-156BA976BB02}" dt="2019-04-24T15:12:00.901" v="42"/>
          <ac:spMkLst>
            <pc:docMk/>
            <pc:sldMk cId="2336938739" sldId="274"/>
            <ac:spMk id="8" creationId="{4DAD613C-DCCC-4124-9B8B-0654F560A66C}"/>
          </ac:spMkLst>
        </pc:spChg>
        <pc:picChg chg="del">
          <ac:chgData name="Daniela Reyes" userId="S::dreyes@allivet.com::93685f7f-c5fe-462d-9751-8f2fa8261c6a" providerId="AD" clId="Web-{7A82893E-90C7-B510-1D4A-156BA976BB02}" dt="2019-04-24T15:11:56.838" v="41"/>
          <ac:picMkLst>
            <pc:docMk/>
            <pc:sldMk cId="2336938739" sldId="274"/>
            <ac:picMk id="4" creationId="{ED704D36-B2D7-451D-B164-E182D449EC51}"/>
          </ac:picMkLst>
        </pc:picChg>
      </pc:sldChg>
      <pc:sldChg chg="modSp modTransition">
        <pc:chgData name="Daniela Reyes" userId="S::dreyes@allivet.com::93685f7f-c5fe-462d-9751-8f2fa8261c6a" providerId="AD" clId="Web-{7A82893E-90C7-B510-1D4A-156BA976BB02}" dt="2019-04-24T16:24:02.253" v="3118"/>
        <pc:sldMkLst>
          <pc:docMk/>
          <pc:sldMk cId="3375509727" sldId="279"/>
        </pc:sldMkLst>
        <pc:spChg chg="mod">
          <ac:chgData name="Daniela Reyes" userId="S::dreyes@allivet.com::93685f7f-c5fe-462d-9751-8f2fa8261c6a" providerId="AD" clId="Web-{7A82893E-90C7-B510-1D4A-156BA976BB02}" dt="2019-04-24T15:17:23.317" v="80" actId="20577"/>
          <ac:spMkLst>
            <pc:docMk/>
            <pc:sldMk cId="3375509727" sldId="279"/>
            <ac:spMk id="2" creationId="{00000000-0000-0000-0000-000000000000}"/>
          </ac:spMkLst>
        </pc:spChg>
        <pc:spChg chg="mod">
          <ac:chgData name="Daniela Reyes" userId="S::dreyes@allivet.com::93685f7f-c5fe-462d-9751-8f2fa8261c6a" providerId="AD" clId="Web-{7A82893E-90C7-B510-1D4A-156BA976BB02}" dt="2019-04-24T15:17:28.223" v="85" actId="20577"/>
          <ac:spMkLst>
            <pc:docMk/>
            <pc:sldMk cId="3375509727" sldId="279"/>
            <ac:spMk id="6" creationId="{9D2E756A-BDA7-4AE4-BA2D-91831B0B0859}"/>
          </ac:spMkLst>
        </pc:spChg>
      </pc:sldChg>
      <pc:sldChg chg="del">
        <pc:chgData name="Daniela Reyes" userId="S::dreyes@allivet.com::93685f7f-c5fe-462d-9751-8f2fa8261c6a" providerId="AD" clId="Web-{7A82893E-90C7-B510-1D4A-156BA976BB02}" dt="2019-04-24T15:06:54.282" v="0"/>
        <pc:sldMkLst>
          <pc:docMk/>
          <pc:sldMk cId="2662921849" sldId="280"/>
        </pc:sldMkLst>
      </pc:sldChg>
      <pc:sldChg chg="del">
        <pc:chgData name="Daniela Reyes" userId="S::dreyes@allivet.com::93685f7f-c5fe-462d-9751-8f2fa8261c6a" providerId="AD" clId="Web-{7A82893E-90C7-B510-1D4A-156BA976BB02}" dt="2019-04-24T15:06:56.798" v="1"/>
        <pc:sldMkLst>
          <pc:docMk/>
          <pc:sldMk cId="3521201341" sldId="281"/>
        </pc:sldMkLst>
      </pc:sldChg>
      <pc:sldChg chg="del">
        <pc:chgData name="Daniela Reyes" userId="S::dreyes@allivet.com::93685f7f-c5fe-462d-9751-8f2fa8261c6a" providerId="AD" clId="Web-{7A82893E-90C7-B510-1D4A-156BA976BB02}" dt="2019-04-24T15:07:02.689" v="4"/>
        <pc:sldMkLst>
          <pc:docMk/>
          <pc:sldMk cId="3572124461" sldId="282"/>
        </pc:sldMkLst>
      </pc:sldChg>
      <pc:sldChg chg="del">
        <pc:chgData name="Daniela Reyes" userId="S::dreyes@allivet.com::93685f7f-c5fe-462d-9751-8f2fa8261c6a" providerId="AD" clId="Web-{7A82893E-90C7-B510-1D4A-156BA976BB02}" dt="2019-04-24T15:06:58.907" v="2"/>
        <pc:sldMkLst>
          <pc:docMk/>
          <pc:sldMk cId="157016852" sldId="283"/>
        </pc:sldMkLst>
      </pc:sldChg>
      <pc:sldChg chg="del">
        <pc:chgData name="Daniela Reyes" userId="S::dreyes@allivet.com::93685f7f-c5fe-462d-9751-8f2fa8261c6a" providerId="AD" clId="Web-{7A82893E-90C7-B510-1D4A-156BA976BB02}" dt="2019-04-24T15:07:00.876" v="3"/>
        <pc:sldMkLst>
          <pc:docMk/>
          <pc:sldMk cId="3130462695" sldId="284"/>
        </pc:sldMkLst>
      </pc:sldChg>
      <pc:sldChg chg="del">
        <pc:chgData name="Daniela Reyes" userId="S::dreyes@allivet.com::93685f7f-c5fe-462d-9751-8f2fa8261c6a" providerId="AD" clId="Web-{7A82893E-90C7-B510-1D4A-156BA976BB02}" dt="2019-04-24T15:07:08.439" v="7"/>
        <pc:sldMkLst>
          <pc:docMk/>
          <pc:sldMk cId="2550603847" sldId="286"/>
        </pc:sldMkLst>
      </pc:sldChg>
      <pc:sldChg chg="addSp delSp modSp del mod modTransition modClrScheme chgLayout">
        <pc:chgData name="Daniela Reyes" userId="S::dreyes@allivet.com::93685f7f-c5fe-462d-9751-8f2fa8261c6a" providerId="AD" clId="Web-{7A82893E-90C7-B510-1D4A-156BA976BB02}" dt="2019-04-24T22:27:39.676" v="9444"/>
        <pc:sldMkLst>
          <pc:docMk/>
          <pc:sldMk cId="3814346620" sldId="287"/>
        </pc:sldMkLst>
        <pc:spChg chg="add del mod">
          <ac:chgData name="Daniela Reyes" userId="S::dreyes@allivet.com::93685f7f-c5fe-462d-9751-8f2fa8261c6a" providerId="AD" clId="Web-{7A82893E-90C7-B510-1D4A-156BA976BB02}" dt="2019-04-24T15:26:08.192" v="343"/>
          <ac:spMkLst>
            <pc:docMk/>
            <pc:sldMk cId="3814346620" sldId="287"/>
            <ac:spMk id="3" creationId="{C8D43CAB-2F70-4235-B85C-3D9F08425CCB}"/>
          </ac:spMkLst>
        </pc:spChg>
        <pc:spChg chg="add del mod">
          <ac:chgData name="Daniela Reyes" userId="S::dreyes@allivet.com::93685f7f-c5fe-462d-9751-8f2fa8261c6a" providerId="AD" clId="Web-{7A82893E-90C7-B510-1D4A-156BA976BB02}" dt="2019-04-24T15:12:26.855" v="47"/>
          <ac:spMkLst>
            <pc:docMk/>
            <pc:sldMk cId="3814346620" sldId="287"/>
            <ac:spMk id="6" creationId="{16858B71-82C0-4131-A07D-2EF7E994658D}"/>
          </ac:spMkLst>
        </pc:spChg>
        <pc:spChg chg="mod ord">
          <ac:chgData name="Daniela Reyes" userId="S::dreyes@allivet.com::93685f7f-c5fe-462d-9751-8f2fa8261c6a" providerId="AD" clId="Web-{7A82893E-90C7-B510-1D4A-156BA976BB02}" dt="2019-04-24T15:26:29.756" v="371" actId="20577"/>
          <ac:spMkLst>
            <pc:docMk/>
            <pc:sldMk cId="3814346620" sldId="287"/>
            <ac:spMk id="7" creationId="{00000000-0000-0000-0000-000000000000}"/>
          </ac:spMkLst>
        </pc:spChg>
        <pc:spChg chg="del">
          <ac:chgData name="Daniela Reyes" userId="S::dreyes@allivet.com::93685f7f-c5fe-462d-9751-8f2fa8261c6a" providerId="AD" clId="Web-{7A82893E-90C7-B510-1D4A-156BA976BB02}" dt="2019-04-24T15:12:07.026" v="43"/>
          <ac:spMkLst>
            <pc:docMk/>
            <pc:sldMk cId="3814346620" sldId="287"/>
            <ac:spMk id="8" creationId="{4DAD613C-DCCC-4124-9B8B-0654F560A66C}"/>
          </ac:spMkLst>
        </pc:spChg>
        <pc:spChg chg="add mod ord">
          <ac:chgData name="Daniela Reyes" userId="S::dreyes@allivet.com::93685f7f-c5fe-462d-9751-8f2fa8261c6a" providerId="AD" clId="Web-{7A82893E-90C7-B510-1D4A-156BA976BB02}" dt="2019-04-24T16:00:10.006" v="2368" actId="20577"/>
          <ac:spMkLst>
            <pc:docMk/>
            <pc:sldMk cId="3814346620" sldId="287"/>
            <ac:spMk id="10" creationId="{55E6DBB9-70FE-456C-A5B2-0A4D815BB602}"/>
          </ac:spMkLst>
        </pc:spChg>
        <pc:picChg chg="del">
          <ac:chgData name="Daniela Reyes" userId="S::dreyes@allivet.com::93685f7f-c5fe-462d-9751-8f2fa8261c6a" providerId="AD" clId="Web-{7A82893E-90C7-B510-1D4A-156BA976BB02}" dt="2019-04-24T15:12:10.261" v="44"/>
          <ac:picMkLst>
            <pc:docMk/>
            <pc:sldMk cId="3814346620" sldId="287"/>
            <ac:picMk id="4" creationId="{D3C946F5-79E4-48CC-AA6C-B4BFFBD5F4C6}"/>
          </ac:picMkLst>
        </pc:picChg>
        <pc:picChg chg="del mod">
          <ac:chgData name="Daniela Reyes" userId="S::dreyes@allivet.com::93685f7f-c5fe-462d-9751-8f2fa8261c6a" providerId="AD" clId="Web-{7A82893E-90C7-B510-1D4A-156BA976BB02}" dt="2019-04-24T15:12:29.667" v="49"/>
          <ac:picMkLst>
            <pc:docMk/>
            <pc:sldMk cId="3814346620" sldId="287"/>
            <ac:picMk id="9" creationId="{A96C2115-882E-4E92-8E81-E98AB27654CA}"/>
          </ac:picMkLst>
        </pc:picChg>
        <pc:picChg chg="del">
          <ac:chgData name="Daniela Reyes" userId="S::dreyes@allivet.com::93685f7f-c5fe-462d-9751-8f2fa8261c6a" providerId="AD" clId="Web-{7A82893E-90C7-B510-1D4A-156BA976BB02}" dt="2019-04-24T15:12:31.308" v="50"/>
          <ac:picMkLst>
            <pc:docMk/>
            <pc:sldMk cId="3814346620" sldId="287"/>
            <ac:picMk id="11" creationId="{62D43CF1-7E04-4973-A830-FAE0B75FC882}"/>
          </ac:picMkLst>
        </pc:picChg>
      </pc:sldChg>
      <pc:sldChg chg="del">
        <pc:chgData name="Daniela Reyes" userId="S::dreyes@allivet.com::93685f7f-c5fe-462d-9751-8f2fa8261c6a" providerId="AD" clId="Web-{7A82893E-90C7-B510-1D4A-156BA976BB02}" dt="2019-04-24T15:07:14.127" v="9"/>
        <pc:sldMkLst>
          <pc:docMk/>
          <pc:sldMk cId="3699527717" sldId="288"/>
        </pc:sldMkLst>
      </pc:sldChg>
      <pc:sldChg chg="del">
        <pc:chgData name="Daniela Reyes" userId="S::dreyes@allivet.com::93685f7f-c5fe-462d-9751-8f2fa8261c6a" providerId="AD" clId="Web-{7A82893E-90C7-B510-1D4A-156BA976BB02}" dt="2019-04-24T15:07:20.580" v="11"/>
        <pc:sldMkLst>
          <pc:docMk/>
          <pc:sldMk cId="1896203615" sldId="289"/>
        </pc:sldMkLst>
      </pc:sldChg>
      <pc:sldChg chg="addSp delSp modSp del mod ord modTransition modClrScheme chgLayout">
        <pc:chgData name="Daniela Reyes" userId="S::dreyes@allivet.com::93685f7f-c5fe-462d-9751-8f2fa8261c6a" providerId="AD" clId="Web-{7A82893E-90C7-B510-1D4A-156BA976BB02}" dt="2019-04-24T21:34:40.749" v="6527"/>
        <pc:sldMkLst>
          <pc:docMk/>
          <pc:sldMk cId="1470395261" sldId="290"/>
        </pc:sldMkLst>
        <pc:spChg chg="add del mod">
          <ac:chgData name="Daniela Reyes" userId="S::dreyes@allivet.com::93685f7f-c5fe-462d-9751-8f2fa8261c6a" providerId="AD" clId="Web-{7A82893E-90C7-B510-1D4A-156BA976BB02}" dt="2019-04-24T15:32:42.845" v="520"/>
          <ac:spMkLst>
            <pc:docMk/>
            <pc:sldMk cId="1470395261" sldId="290"/>
            <ac:spMk id="4" creationId="{03AC7811-898D-47A9-BD22-9E56AE382B58}"/>
          </ac:spMkLst>
        </pc:spChg>
        <pc:spChg chg="add mod ord">
          <ac:chgData name="Daniela Reyes" userId="S::dreyes@allivet.com::93685f7f-c5fe-462d-9751-8f2fa8261c6a" providerId="AD" clId="Web-{7A82893E-90C7-B510-1D4A-156BA976BB02}" dt="2019-04-24T20:19:19.046" v="4889" actId="20577"/>
          <ac:spMkLst>
            <pc:docMk/>
            <pc:sldMk cId="1470395261" sldId="290"/>
            <ac:spMk id="5" creationId="{BB901D03-1868-4CFF-94AB-25D03C354E7A}"/>
          </ac:spMkLst>
        </pc:spChg>
        <pc:spChg chg="mod ord">
          <ac:chgData name="Daniela Reyes" userId="S::dreyes@allivet.com::93685f7f-c5fe-462d-9751-8f2fa8261c6a" providerId="AD" clId="Web-{7A82893E-90C7-B510-1D4A-156BA976BB02}" dt="2019-04-24T15:33:33.097" v="558"/>
          <ac:spMkLst>
            <pc:docMk/>
            <pc:sldMk cId="1470395261" sldId="290"/>
            <ac:spMk id="7" creationId="{00000000-0000-0000-0000-000000000000}"/>
          </ac:spMkLst>
        </pc:spChg>
        <pc:spChg chg="del">
          <ac:chgData name="Daniela Reyes" userId="S::dreyes@allivet.com::93685f7f-c5fe-462d-9751-8f2fa8261c6a" providerId="AD" clId="Web-{7A82893E-90C7-B510-1D4A-156BA976BB02}" dt="2019-04-24T15:14:42.515" v="57"/>
          <ac:spMkLst>
            <pc:docMk/>
            <pc:sldMk cId="1470395261" sldId="290"/>
            <ac:spMk id="8" creationId="{350A094B-37B1-4D83-9BC8-8EEC8123413C}"/>
          </ac:spMkLst>
        </pc:spChg>
        <pc:picChg chg="del mod">
          <ac:chgData name="Daniela Reyes" userId="S::dreyes@allivet.com::93685f7f-c5fe-462d-9751-8f2fa8261c6a" providerId="AD" clId="Web-{7A82893E-90C7-B510-1D4A-156BA976BB02}" dt="2019-04-24T15:15:33.642" v="59"/>
          <ac:picMkLst>
            <pc:docMk/>
            <pc:sldMk cId="1470395261" sldId="290"/>
            <ac:picMk id="2" creationId="{8A31BE33-B5F2-4A33-B988-EA89BCE5012A}"/>
          </ac:picMkLst>
        </pc:picChg>
      </pc:sldChg>
      <pc:sldChg chg="addSp delSp modSp mod ord modTransition modClrScheme addAnim delAnim modAnim chgLayout">
        <pc:chgData name="Daniela Reyes" userId="S::dreyes@allivet.com::93685f7f-c5fe-462d-9751-8f2fa8261c6a" providerId="AD" clId="Web-{7A82893E-90C7-B510-1D4A-156BA976BB02}" dt="2019-04-24T22:00:26.955" v="7914"/>
        <pc:sldMkLst>
          <pc:docMk/>
          <pc:sldMk cId="2323681483" sldId="291"/>
        </pc:sldMkLst>
        <pc:spChg chg="add del mod">
          <ac:chgData name="Daniela Reyes" userId="S::dreyes@allivet.com::93685f7f-c5fe-462d-9751-8f2fa8261c6a" providerId="AD" clId="Web-{7A82893E-90C7-B510-1D4A-156BA976BB02}" dt="2019-04-24T15:28:48.026" v="427"/>
          <ac:spMkLst>
            <pc:docMk/>
            <pc:sldMk cId="2323681483" sldId="291"/>
            <ac:spMk id="3" creationId="{A00934BD-84ED-4A97-9B58-3F7C811B61DA}"/>
          </ac:spMkLst>
        </pc:spChg>
        <pc:spChg chg="add mod ord">
          <ac:chgData name="Daniela Reyes" userId="S::dreyes@allivet.com::93685f7f-c5fe-462d-9751-8f2fa8261c6a" providerId="AD" clId="Web-{7A82893E-90C7-B510-1D4A-156BA976BB02}" dt="2019-04-24T22:00:21.689" v="7913"/>
          <ac:spMkLst>
            <pc:docMk/>
            <pc:sldMk cId="2323681483" sldId="291"/>
            <ac:spMk id="4" creationId="{6F1272D8-C148-4377-9142-E69BC228F62B}"/>
          </ac:spMkLst>
        </pc:spChg>
        <pc:spChg chg="mod ord">
          <ac:chgData name="Daniela Reyes" userId="S::dreyes@allivet.com::93685f7f-c5fe-462d-9751-8f2fa8261c6a" providerId="AD" clId="Web-{7A82893E-90C7-B510-1D4A-156BA976BB02}" dt="2019-04-24T16:11:33.417" v="3079"/>
          <ac:spMkLst>
            <pc:docMk/>
            <pc:sldMk cId="2323681483" sldId="291"/>
            <ac:spMk id="7" creationId="{00000000-0000-0000-0000-000000000000}"/>
          </ac:spMkLst>
        </pc:spChg>
        <pc:spChg chg="add del mod ord">
          <ac:chgData name="Daniela Reyes" userId="S::dreyes@allivet.com::93685f7f-c5fe-462d-9751-8f2fa8261c6a" providerId="AD" clId="Web-{7A82893E-90C7-B510-1D4A-156BA976BB02}" dt="2019-04-24T16:16:00.472" v="3087"/>
          <ac:spMkLst>
            <pc:docMk/>
            <pc:sldMk cId="2323681483" sldId="291"/>
            <ac:spMk id="8" creationId="{9BB6B5BF-AFFC-4E4A-B5C9-34B590BFB2F1}"/>
          </ac:spMkLst>
        </pc:spChg>
        <pc:spChg chg="del mod">
          <ac:chgData name="Daniela Reyes" userId="S::dreyes@allivet.com::93685f7f-c5fe-462d-9751-8f2fa8261c6a" providerId="AD" clId="Web-{7A82893E-90C7-B510-1D4A-156BA976BB02}" dt="2019-04-24T15:12:41.918" v="56"/>
          <ac:spMkLst>
            <pc:docMk/>
            <pc:sldMk cId="2323681483" sldId="291"/>
            <ac:spMk id="9" creationId="{CA418022-9358-4314-979D-0DDBE7C72247}"/>
          </ac:spMkLst>
        </pc:spChg>
        <pc:spChg chg="mod">
          <ac:chgData name="Daniela Reyes" userId="S::dreyes@allivet.com::93685f7f-c5fe-462d-9751-8f2fa8261c6a" providerId="AD" clId="Web-{7A82893E-90C7-B510-1D4A-156BA976BB02}" dt="2019-04-24T16:00:39.772" v="2389" actId="20577"/>
          <ac:spMkLst>
            <pc:docMk/>
            <pc:sldMk cId="2323681483" sldId="291"/>
            <ac:spMk id="14" creationId="{E2F50C3E-CD62-4982-8D5C-4AA1878559AB}"/>
          </ac:spMkLst>
        </pc:spChg>
        <pc:spChg chg="add mod">
          <ac:chgData name="Daniela Reyes" userId="S::dreyes@allivet.com::93685f7f-c5fe-462d-9751-8f2fa8261c6a" providerId="AD" clId="Web-{7A82893E-90C7-B510-1D4A-156BA976BB02}" dt="2019-04-24T16:18:28.508" v="3102" actId="1076"/>
          <ac:spMkLst>
            <pc:docMk/>
            <pc:sldMk cId="2323681483" sldId="291"/>
            <ac:spMk id="16" creationId="{207AE0A8-019F-4BDC-9594-F1117C895BB6}"/>
          </ac:spMkLst>
        </pc:spChg>
        <pc:spChg chg="add mod">
          <ac:chgData name="Daniela Reyes" userId="S::dreyes@allivet.com::93685f7f-c5fe-462d-9751-8f2fa8261c6a" providerId="AD" clId="Web-{7A82893E-90C7-B510-1D4A-156BA976BB02}" dt="2019-04-24T16:18:40.149" v="3107" actId="1076"/>
          <ac:spMkLst>
            <pc:docMk/>
            <pc:sldMk cId="2323681483" sldId="291"/>
            <ac:spMk id="17" creationId="{2C0E24B4-8DB4-4A2D-A3DB-BD3B214BC70E}"/>
          </ac:spMkLst>
        </pc:spChg>
        <pc:spChg chg="add mod">
          <ac:chgData name="Daniela Reyes" userId="S::dreyes@allivet.com::93685f7f-c5fe-462d-9751-8f2fa8261c6a" providerId="AD" clId="Web-{7A82893E-90C7-B510-1D4A-156BA976BB02}" dt="2019-04-24T16:18:46.962" v="3109" actId="1076"/>
          <ac:spMkLst>
            <pc:docMk/>
            <pc:sldMk cId="2323681483" sldId="291"/>
            <ac:spMk id="18" creationId="{7E0CBDAF-942F-4310-B222-ED4CE57D7547}"/>
          </ac:spMkLst>
        </pc:spChg>
        <pc:picChg chg="add del mod">
          <ac:chgData name="Daniela Reyes" userId="S::dreyes@allivet.com::93685f7f-c5fe-462d-9751-8f2fa8261c6a" providerId="AD" clId="Web-{7A82893E-90C7-B510-1D4A-156BA976BB02}" dt="2019-04-24T16:15:53.784" v="3083"/>
          <ac:picMkLst>
            <pc:docMk/>
            <pc:sldMk cId="2323681483" sldId="291"/>
            <ac:picMk id="5" creationId="{D6DB6FAC-0826-4700-BCB2-15615F2658E7}"/>
          </ac:picMkLst>
        </pc:picChg>
        <pc:picChg chg="add mod ord">
          <ac:chgData name="Daniela Reyes" userId="S::dreyes@allivet.com::93685f7f-c5fe-462d-9751-8f2fa8261c6a" providerId="AD" clId="Web-{7A82893E-90C7-B510-1D4A-156BA976BB02}" dt="2019-04-24T22:00:26.955" v="7914"/>
          <ac:picMkLst>
            <pc:docMk/>
            <pc:sldMk cId="2323681483" sldId="291"/>
            <ac:picMk id="10" creationId="{D73682C8-CD3C-4AA8-8925-0EE62A3FAA49}"/>
          </ac:picMkLst>
        </pc:picChg>
        <pc:picChg chg="del">
          <ac:chgData name="Daniela Reyes" userId="S::dreyes@allivet.com::93685f7f-c5fe-462d-9751-8f2fa8261c6a" providerId="AD" clId="Web-{7A82893E-90C7-B510-1D4A-156BA976BB02}" dt="2019-04-24T15:12:36.839" v="51"/>
          <ac:picMkLst>
            <pc:docMk/>
            <pc:sldMk cId="2323681483" sldId="291"/>
            <ac:picMk id="11" creationId="{06DC841D-83E9-4709-9CD9-1CFC5A11048B}"/>
          </ac:picMkLst>
        </pc:picChg>
        <pc:picChg chg="add mod">
          <ac:chgData name="Daniela Reyes" userId="S::dreyes@allivet.com::93685f7f-c5fe-462d-9751-8f2fa8261c6a" providerId="AD" clId="Web-{7A82893E-90C7-B510-1D4A-156BA976BB02}" dt="2019-04-24T16:16:38.348" v="3095" actId="14100"/>
          <ac:picMkLst>
            <pc:docMk/>
            <pc:sldMk cId="2323681483" sldId="291"/>
            <ac:picMk id="13" creationId="{5518E9E9-35E4-49D3-A8CC-348DF643386C}"/>
          </ac:picMkLst>
        </pc:picChg>
      </pc:sldChg>
      <pc:sldChg chg="addSp delSp modSp mod modTransition modClrScheme chgLayout">
        <pc:chgData name="Daniela Reyes" userId="S::dreyes@allivet.com::93685f7f-c5fe-462d-9751-8f2fa8261c6a" providerId="AD" clId="Web-{7A82893E-90C7-B510-1D4A-156BA976BB02}" dt="2019-04-24T21:57:45.512" v="7910" actId="20577"/>
        <pc:sldMkLst>
          <pc:docMk/>
          <pc:sldMk cId="1007825398" sldId="292"/>
        </pc:sldMkLst>
        <pc:spChg chg="add del mod">
          <ac:chgData name="Daniela Reyes" userId="S::dreyes@allivet.com::93685f7f-c5fe-462d-9751-8f2fa8261c6a" providerId="AD" clId="Web-{7A82893E-90C7-B510-1D4A-156BA976BB02}" dt="2019-04-24T21:43:27.002" v="6854"/>
          <ac:spMkLst>
            <pc:docMk/>
            <pc:sldMk cId="1007825398" sldId="292"/>
            <ac:spMk id="2" creationId="{7A2DC6FE-4366-4B13-8BA8-8241A72B818F}"/>
          </ac:spMkLst>
        </pc:spChg>
        <pc:spChg chg="add mod ord">
          <ac:chgData name="Daniela Reyes" userId="S::dreyes@allivet.com::93685f7f-c5fe-462d-9751-8f2fa8261c6a" providerId="AD" clId="Web-{7A82893E-90C7-B510-1D4A-156BA976BB02}" dt="2019-04-24T21:55:32.165" v="7327" actId="20577"/>
          <ac:spMkLst>
            <pc:docMk/>
            <pc:sldMk cId="1007825398" sldId="292"/>
            <ac:spMk id="3" creationId="{9712B3FE-FE1D-4F59-8BA7-674B12A76E91}"/>
          </ac:spMkLst>
        </pc:spChg>
        <pc:spChg chg="add mod ord">
          <ac:chgData name="Daniela Reyes" userId="S::dreyes@allivet.com::93685f7f-c5fe-462d-9751-8f2fa8261c6a" providerId="AD" clId="Web-{7A82893E-90C7-B510-1D4A-156BA976BB02}" dt="2019-04-24T21:57:45.512" v="7910" actId="20577"/>
          <ac:spMkLst>
            <pc:docMk/>
            <pc:sldMk cId="1007825398" sldId="292"/>
            <ac:spMk id="4" creationId="{D4346CEC-8639-4C3D-A79F-B19F783E0078}"/>
          </ac:spMkLst>
        </pc:spChg>
        <pc:spChg chg="mod">
          <ac:chgData name="Daniela Reyes" userId="S::dreyes@allivet.com::93685f7f-c5fe-462d-9751-8f2fa8261c6a" providerId="AD" clId="Web-{7A82893E-90C7-B510-1D4A-156BA976BB02}" dt="2019-04-24T21:44:22.066" v="6856" actId="20577"/>
          <ac:spMkLst>
            <pc:docMk/>
            <pc:sldMk cId="1007825398" sldId="292"/>
            <ac:spMk id="5" creationId="{4D37F73B-ADDE-4F63-9BC9-5FBFDD58BBA9}"/>
          </ac:spMkLst>
        </pc:spChg>
        <pc:spChg chg="mod ord">
          <ac:chgData name="Daniela Reyes" userId="S::dreyes@allivet.com::93685f7f-c5fe-462d-9751-8f2fa8261c6a" providerId="AD" clId="Web-{7A82893E-90C7-B510-1D4A-156BA976BB02}" dt="2019-04-24T21:43:42.783" v="6855"/>
          <ac:spMkLst>
            <pc:docMk/>
            <pc:sldMk cId="1007825398" sldId="292"/>
            <ac:spMk id="7" creationId="{00000000-0000-0000-0000-000000000000}"/>
          </ac:spMkLst>
        </pc:spChg>
        <pc:picChg chg="del">
          <ac:chgData name="Daniela Reyes" userId="S::dreyes@allivet.com::93685f7f-c5fe-462d-9751-8f2fa8261c6a" providerId="AD" clId="Web-{7A82893E-90C7-B510-1D4A-156BA976BB02}" dt="2019-04-24T15:15:40.002" v="61"/>
          <ac:picMkLst>
            <pc:docMk/>
            <pc:sldMk cId="1007825398" sldId="292"/>
            <ac:picMk id="6" creationId="{DB4474CE-6D3B-479F-83D6-69B3D1F09444}"/>
          </ac:picMkLst>
        </pc:picChg>
      </pc:sldChg>
      <pc:sldChg chg="addSp delSp modSp modTransition">
        <pc:chgData name="Daniela Reyes" userId="S::dreyes@allivet.com::93685f7f-c5fe-462d-9751-8f2fa8261c6a" providerId="AD" clId="Web-{7A82893E-90C7-B510-1D4A-156BA976BB02}" dt="2019-04-24T20:19:54.422" v="4907" actId="20577"/>
        <pc:sldMkLst>
          <pc:docMk/>
          <pc:sldMk cId="4266978816" sldId="293"/>
        </pc:sldMkLst>
        <pc:spChg chg="add mod">
          <ac:chgData name="Daniela Reyes" userId="S::dreyes@allivet.com::93685f7f-c5fe-462d-9751-8f2fa8261c6a" providerId="AD" clId="Web-{7A82893E-90C7-B510-1D4A-156BA976BB02}" dt="2019-04-24T20:19:54.422" v="4907" actId="20577"/>
          <ac:spMkLst>
            <pc:docMk/>
            <pc:sldMk cId="4266978816" sldId="293"/>
            <ac:spMk id="2" creationId="{55C9D9AC-1F6E-4B4F-ADB4-075C750F1D4C}"/>
          </ac:spMkLst>
        </pc:spChg>
        <pc:spChg chg="add del mod">
          <ac:chgData name="Daniela Reyes" userId="S::dreyes@allivet.com::93685f7f-c5fe-462d-9751-8f2fa8261c6a" providerId="AD" clId="Web-{7A82893E-90C7-B510-1D4A-156BA976BB02}" dt="2019-04-24T20:19:45.672" v="4902"/>
          <ac:spMkLst>
            <pc:docMk/>
            <pc:sldMk cId="4266978816" sldId="293"/>
            <ac:spMk id="3" creationId="{F5CAAEAD-F66B-4B74-B420-8BF0C196A017}"/>
          </ac:spMkLst>
        </pc:spChg>
        <pc:spChg chg="add mod">
          <ac:chgData name="Daniela Reyes" userId="S::dreyes@allivet.com::93685f7f-c5fe-462d-9751-8f2fa8261c6a" providerId="AD" clId="Web-{7A82893E-90C7-B510-1D4A-156BA976BB02}" dt="2019-04-24T15:17:07.910" v="66"/>
          <ac:spMkLst>
            <pc:docMk/>
            <pc:sldMk cId="4266978816" sldId="293"/>
            <ac:spMk id="6" creationId="{C41BC2F2-5794-4B3E-9C95-7DE50C03303B}"/>
          </ac:spMkLst>
        </pc:spChg>
        <pc:spChg chg="del mod">
          <ac:chgData name="Daniela Reyes" userId="S::dreyes@allivet.com::93685f7f-c5fe-462d-9751-8f2fa8261c6a" providerId="AD" clId="Web-{7A82893E-90C7-B510-1D4A-156BA976BB02}" dt="2019-04-24T15:17:07.910" v="66"/>
          <ac:spMkLst>
            <pc:docMk/>
            <pc:sldMk cId="4266978816" sldId="293"/>
            <ac:spMk id="9" creationId="{8E916222-F2E0-4EE3-AEBC-075B875645B9}"/>
          </ac:spMkLst>
        </pc:spChg>
        <pc:picChg chg="del">
          <ac:chgData name="Daniela Reyes" userId="S::dreyes@allivet.com::93685f7f-c5fe-462d-9751-8f2fa8261c6a" providerId="AD" clId="Web-{7A82893E-90C7-B510-1D4A-156BA976BB02}" dt="2019-04-24T15:17:06.473" v="65"/>
          <ac:picMkLst>
            <pc:docMk/>
            <pc:sldMk cId="4266978816" sldId="293"/>
            <ac:picMk id="4" creationId="{A45AC000-0D24-4E75-9963-4B4F0729B068}"/>
          </ac:picMkLst>
        </pc:picChg>
      </pc:sldChg>
      <pc:sldChg chg="addSp delSp modSp ord modTransition">
        <pc:chgData name="Daniela Reyes" userId="S::dreyes@allivet.com::93685f7f-c5fe-462d-9751-8f2fa8261c6a" providerId="AD" clId="Web-{7A82893E-90C7-B510-1D4A-156BA976BB02}" dt="2019-04-24T22:07:41.280" v="8436" actId="20577"/>
        <pc:sldMkLst>
          <pc:docMk/>
          <pc:sldMk cId="2092627331" sldId="294"/>
        </pc:sldMkLst>
        <pc:spChg chg="add del mod">
          <ac:chgData name="Daniela Reyes" userId="S::dreyes@allivet.com::93685f7f-c5fe-462d-9751-8f2fa8261c6a" providerId="AD" clId="Web-{7A82893E-90C7-B510-1D4A-156BA976BB02}" dt="2019-04-24T21:58:30.061" v="7912"/>
          <ac:spMkLst>
            <pc:docMk/>
            <pc:sldMk cId="2092627331" sldId="294"/>
            <ac:spMk id="2" creationId="{9DA379F8-429F-4E53-AA13-8EDF17A37518}"/>
          </ac:spMkLst>
        </pc:spChg>
        <pc:spChg chg="add mod">
          <ac:chgData name="Daniela Reyes" userId="S::dreyes@allivet.com::93685f7f-c5fe-462d-9751-8f2fa8261c6a" providerId="AD" clId="Web-{7A82893E-90C7-B510-1D4A-156BA976BB02}" dt="2019-04-24T22:07:41.280" v="8436" actId="20577"/>
          <ac:spMkLst>
            <pc:docMk/>
            <pc:sldMk cId="2092627331" sldId="294"/>
            <ac:spMk id="3" creationId="{E6C2A6EC-6CC7-4FC4-AA7E-625F4895E7ED}"/>
          </ac:spMkLst>
        </pc:spChg>
        <pc:spChg chg="mod">
          <ac:chgData name="Daniela Reyes" userId="S::dreyes@allivet.com::93685f7f-c5fe-462d-9751-8f2fa8261c6a" providerId="AD" clId="Web-{7A82893E-90C7-B510-1D4A-156BA976BB02}" dt="2019-04-24T22:04:20.946" v="7980" actId="20577"/>
          <ac:spMkLst>
            <pc:docMk/>
            <pc:sldMk cId="2092627331" sldId="294"/>
            <ac:spMk id="5" creationId="{4D37F73B-ADDE-4F63-9BC9-5FBFDD58BBA9}"/>
          </ac:spMkLst>
        </pc:spChg>
        <pc:spChg chg="mod">
          <ac:chgData name="Daniela Reyes" userId="S::dreyes@allivet.com::93685f7f-c5fe-462d-9751-8f2fa8261c6a" providerId="AD" clId="Web-{7A82893E-90C7-B510-1D4A-156BA976BB02}" dt="2019-04-24T22:04:09.305" v="7943" actId="20577"/>
          <ac:spMkLst>
            <pc:docMk/>
            <pc:sldMk cId="2092627331" sldId="294"/>
            <ac:spMk id="7" creationId="{00000000-0000-0000-0000-000000000000}"/>
          </ac:spMkLst>
        </pc:spChg>
        <pc:picChg chg="del">
          <ac:chgData name="Daniela Reyes" userId="S::dreyes@allivet.com::93685f7f-c5fe-462d-9751-8f2fa8261c6a" providerId="AD" clId="Web-{7A82893E-90C7-B510-1D4A-156BA976BB02}" dt="2019-04-24T15:17:10.379" v="67"/>
          <ac:picMkLst>
            <pc:docMk/>
            <pc:sldMk cId="2092627331" sldId="294"/>
            <ac:picMk id="4" creationId="{A69796BC-FBFB-47A0-BF17-0F1A6F801905}"/>
          </ac:picMkLst>
        </pc:picChg>
      </pc:sldChg>
      <pc:sldChg chg="del">
        <pc:chgData name="Daniela Reyes" userId="S::dreyes@allivet.com::93685f7f-c5fe-462d-9751-8f2fa8261c6a" providerId="AD" clId="Web-{7A82893E-90C7-B510-1D4A-156BA976BB02}" dt="2019-04-24T15:11:25.948" v="40"/>
        <pc:sldMkLst>
          <pc:docMk/>
          <pc:sldMk cId="3980925704" sldId="295"/>
        </pc:sldMkLst>
      </pc:sldChg>
      <pc:sldChg chg="addSp delSp modSp modTransition">
        <pc:chgData name="Daniela Reyes" userId="S::dreyes@allivet.com::93685f7f-c5fe-462d-9751-8f2fa8261c6a" providerId="AD" clId="Web-{7A82893E-90C7-B510-1D4A-156BA976BB02}" dt="2019-04-24T20:19:27.765" v="4895" actId="20577"/>
        <pc:sldMkLst>
          <pc:docMk/>
          <pc:sldMk cId="2847813303" sldId="296"/>
        </pc:sldMkLst>
        <pc:spChg chg="add mod">
          <ac:chgData name="Daniela Reyes" userId="S::dreyes@allivet.com::93685f7f-c5fe-462d-9751-8f2fa8261c6a" providerId="AD" clId="Web-{7A82893E-90C7-B510-1D4A-156BA976BB02}" dt="2019-04-24T20:19:27.765" v="4895" actId="20577"/>
          <ac:spMkLst>
            <pc:docMk/>
            <pc:sldMk cId="2847813303" sldId="296"/>
            <ac:spMk id="2" creationId="{077392B8-555F-4BD5-8641-C90527D335CE}"/>
          </ac:spMkLst>
        </pc:spChg>
        <pc:picChg chg="del">
          <ac:chgData name="Daniela Reyes" userId="S::dreyes@allivet.com::93685f7f-c5fe-462d-9751-8f2fa8261c6a" providerId="AD" clId="Web-{7A82893E-90C7-B510-1D4A-156BA976BB02}" dt="2019-04-24T15:15:37.361" v="60"/>
          <ac:picMkLst>
            <pc:docMk/>
            <pc:sldMk cId="2847813303" sldId="296"/>
            <ac:picMk id="4" creationId="{224574D8-BC85-40A2-ACC0-61FF5E75BD91}"/>
          </ac:picMkLst>
        </pc:picChg>
      </pc:sldChg>
      <pc:sldChg chg="del">
        <pc:chgData name="Daniela Reyes" userId="S::dreyes@allivet.com::93685f7f-c5fe-462d-9751-8f2fa8261c6a" providerId="AD" clId="Web-{7A82893E-90C7-B510-1D4A-156BA976BB02}" dt="2019-04-24T15:11:05.852" v="36"/>
        <pc:sldMkLst>
          <pc:docMk/>
          <pc:sldMk cId="2241653719" sldId="298"/>
        </pc:sldMkLst>
      </pc:sldChg>
      <pc:sldChg chg="del">
        <pc:chgData name="Daniela Reyes" userId="S::dreyes@allivet.com::93685f7f-c5fe-462d-9751-8f2fa8261c6a" providerId="AD" clId="Web-{7A82893E-90C7-B510-1D4A-156BA976BB02}" dt="2019-04-24T15:09:08.614" v="31"/>
        <pc:sldMkLst>
          <pc:docMk/>
          <pc:sldMk cId="2697480593" sldId="300"/>
        </pc:sldMkLst>
      </pc:sldChg>
      <pc:sldChg chg="del">
        <pc:chgData name="Daniela Reyes" userId="S::dreyes@allivet.com::93685f7f-c5fe-462d-9751-8f2fa8261c6a" providerId="AD" clId="Web-{7A82893E-90C7-B510-1D4A-156BA976BB02}" dt="2019-04-24T15:09:10.052" v="32"/>
        <pc:sldMkLst>
          <pc:docMk/>
          <pc:sldMk cId="1351141060" sldId="301"/>
        </pc:sldMkLst>
      </pc:sldChg>
      <pc:sldChg chg="del">
        <pc:chgData name="Daniela Reyes" userId="S::dreyes@allivet.com::93685f7f-c5fe-462d-9751-8f2fa8261c6a" providerId="AD" clId="Web-{7A82893E-90C7-B510-1D4A-156BA976BB02}" dt="2019-04-24T15:09:12.052" v="33"/>
        <pc:sldMkLst>
          <pc:docMk/>
          <pc:sldMk cId="1283096258" sldId="302"/>
        </pc:sldMkLst>
      </pc:sldChg>
      <pc:sldChg chg="del">
        <pc:chgData name="Daniela Reyes" userId="S::dreyes@allivet.com::93685f7f-c5fe-462d-9751-8f2fa8261c6a" providerId="AD" clId="Web-{7A82893E-90C7-B510-1D4A-156BA976BB02}" dt="2019-04-24T15:08:48.601" v="29"/>
        <pc:sldMkLst>
          <pc:docMk/>
          <pc:sldMk cId="1547694753" sldId="303"/>
        </pc:sldMkLst>
      </pc:sldChg>
      <pc:sldChg chg="del">
        <pc:chgData name="Daniela Reyes" userId="S::dreyes@allivet.com::93685f7f-c5fe-462d-9751-8f2fa8261c6a" providerId="AD" clId="Web-{7A82893E-90C7-B510-1D4A-156BA976BB02}" dt="2019-04-24T15:08:41.848" v="26"/>
        <pc:sldMkLst>
          <pc:docMk/>
          <pc:sldMk cId="2829773545" sldId="304"/>
        </pc:sldMkLst>
      </pc:sldChg>
      <pc:sldChg chg="del">
        <pc:chgData name="Daniela Reyes" userId="S::dreyes@allivet.com::93685f7f-c5fe-462d-9751-8f2fa8261c6a" providerId="AD" clId="Web-{7A82893E-90C7-B510-1D4A-156BA976BB02}" dt="2019-04-24T15:08:43.426" v="27"/>
        <pc:sldMkLst>
          <pc:docMk/>
          <pc:sldMk cId="1878379170" sldId="305"/>
        </pc:sldMkLst>
      </pc:sldChg>
      <pc:sldChg chg="del">
        <pc:chgData name="Daniela Reyes" userId="S::dreyes@allivet.com::93685f7f-c5fe-462d-9751-8f2fa8261c6a" providerId="AD" clId="Web-{7A82893E-90C7-B510-1D4A-156BA976BB02}" dt="2019-04-24T15:08:04.581" v="22"/>
        <pc:sldMkLst>
          <pc:docMk/>
          <pc:sldMk cId="3131196620" sldId="306"/>
        </pc:sldMkLst>
      </pc:sldChg>
      <pc:sldChg chg="del">
        <pc:chgData name="Daniela Reyes" userId="S::dreyes@allivet.com::93685f7f-c5fe-462d-9751-8f2fa8261c6a" providerId="AD" clId="Web-{7A82893E-90C7-B510-1D4A-156BA976BB02}" dt="2019-04-24T15:08:02.940" v="21"/>
        <pc:sldMkLst>
          <pc:docMk/>
          <pc:sldMk cId="536978231" sldId="307"/>
        </pc:sldMkLst>
      </pc:sldChg>
      <pc:sldChg chg="del">
        <pc:chgData name="Daniela Reyes" userId="S::dreyes@allivet.com::93685f7f-c5fe-462d-9751-8f2fa8261c6a" providerId="AD" clId="Web-{7A82893E-90C7-B510-1D4A-156BA976BB02}" dt="2019-04-24T15:07:58.393" v="19"/>
        <pc:sldMkLst>
          <pc:docMk/>
          <pc:sldMk cId="2465966308" sldId="308"/>
        </pc:sldMkLst>
      </pc:sldChg>
      <pc:sldChg chg="del">
        <pc:chgData name="Daniela Reyes" userId="S::dreyes@allivet.com::93685f7f-c5fe-462d-9751-8f2fa8261c6a" providerId="AD" clId="Web-{7A82893E-90C7-B510-1D4A-156BA976BB02}" dt="2019-04-24T15:08:32.504" v="23"/>
        <pc:sldMkLst>
          <pc:docMk/>
          <pc:sldMk cId="1109658443" sldId="310"/>
        </pc:sldMkLst>
      </pc:sldChg>
      <pc:sldChg chg="del">
        <pc:chgData name="Daniela Reyes" userId="S::dreyes@allivet.com::93685f7f-c5fe-462d-9751-8f2fa8261c6a" providerId="AD" clId="Web-{7A82893E-90C7-B510-1D4A-156BA976BB02}" dt="2019-04-24T15:08:00.753" v="20"/>
        <pc:sldMkLst>
          <pc:docMk/>
          <pc:sldMk cId="125770580" sldId="311"/>
        </pc:sldMkLst>
      </pc:sldChg>
      <pc:sldChg chg="del">
        <pc:chgData name="Daniela Reyes" userId="S::dreyes@allivet.com::93685f7f-c5fe-462d-9751-8f2fa8261c6a" providerId="AD" clId="Web-{7A82893E-90C7-B510-1D4A-156BA976BB02}" dt="2019-04-24T15:07:41.330" v="15"/>
        <pc:sldMkLst>
          <pc:docMk/>
          <pc:sldMk cId="2119225687" sldId="312"/>
        </pc:sldMkLst>
      </pc:sldChg>
      <pc:sldChg chg="del">
        <pc:chgData name="Daniela Reyes" userId="S::dreyes@allivet.com::93685f7f-c5fe-462d-9751-8f2fa8261c6a" providerId="AD" clId="Web-{7A82893E-90C7-B510-1D4A-156BA976BB02}" dt="2019-04-24T15:08:34.582" v="24"/>
        <pc:sldMkLst>
          <pc:docMk/>
          <pc:sldMk cId="3197120952" sldId="313"/>
        </pc:sldMkLst>
      </pc:sldChg>
      <pc:sldChg chg="modSp ord modTransition">
        <pc:chgData name="Daniela Reyes" userId="S::dreyes@allivet.com::93685f7f-c5fe-462d-9751-8f2fa8261c6a" providerId="AD" clId="Web-{7A82893E-90C7-B510-1D4A-156BA976BB02}" dt="2019-04-24T20:18:00.856" v="4886" actId="20577"/>
        <pc:sldMkLst>
          <pc:docMk/>
          <pc:sldMk cId="2457531803" sldId="314"/>
        </pc:sldMkLst>
        <pc:spChg chg="mod">
          <ac:chgData name="Daniela Reyes" userId="S::dreyes@allivet.com::93685f7f-c5fe-462d-9751-8f2fa8261c6a" providerId="AD" clId="Web-{7A82893E-90C7-B510-1D4A-156BA976BB02}" dt="2019-04-24T20:18:00.856" v="4886" actId="20577"/>
          <ac:spMkLst>
            <pc:docMk/>
            <pc:sldMk cId="2457531803" sldId="314"/>
            <ac:spMk id="4" creationId="{00000000-0000-0000-0000-000000000000}"/>
          </ac:spMkLst>
        </pc:spChg>
      </pc:sldChg>
      <pc:sldChg chg="del">
        <pc:chgData name="Daniela Reyes" userId="S::dreyes@allivet.com::93685f7f-c5fe-462d-9751-8f2fa8261c6a" providerId="AD" clId="Web-{7A82893E-90C7-B510-1D4A-156BA976BB02}" dt="2019-04-24T15:07:16.767" v="10"/>
        <pc:sldMkLst>
          <pc:docMk/>
          <pc:sldMk cId="119627395" sldId="315"/>
        </pc:sldMkLst>
      </pc:sldChg>
      <pc:sldChg chg="del">
        <pc:chgData name="Daniela Reyes" userId="S::dreyes@allivet.com::93685f7f-c5fe-462d-9751-8f2fa8261c6a" providerId="AD" clId="Web-{7A82893E-90C7-B510-1D4A-156BA976BB02}" dt="2019-04-24T15:08:49.082" v="30"/>
        <pc:sldMkLst>
          <pc:docMk/>
          <pc:sldMk cId="1864644717" sldId="317"/>
        </pc:sldMkLst>
      </pc:sldChg>
      <pc:sldChg chg="del">
        <pc:chgData name="Daniela Reyes" userId="S::dreyes@allivet.com::93685f7f-c5fe-462d-9751-8f2fa8261c6a" providerId="AD" clId="Web-{7A82893E-90C7-B510-1D4A-156BA976BB02}" dt="2019-04-24T15:07:52.815" v="18"/>
        <pc:sldMkLst>
          <pc:docMk/>
          <pc:sldMk cId="2550938351" sldId="318"/>
        </pc:sldMkLst>
      </pc:sldChg>
      <pc:sldChg chg="del">
        <pc:chgData name="Daniela Reyes" userId="S::dreyes@allivet.com::93685f7f-c5fe-462d-9751-8f2fa8261c6a" providerId="AD" clId="Web-{7A82893E-90C7-B510-1D4A-156BA976BB02}" dt="2019-04-24T15:08:36.441" v="25"/>
        <pc:sldMkLst>
          <pc:docMk/>
          <pc:sldMk cId="184855693" sldId="319"/>
        </pc:sldMkLst>
      </pc:sldChg>
      <pc:sldChg chg="del">
        <pc:chgData name="Daniela Reyes" userId="S::dreyes@allivet.com::93685f7f-c5fe-462d-9751-8f2fa8261c6a" providerId="AD" clId="Web-{7A82893E-90C7-B510-1D4A-156BA976BB02}" dt="2019-04-24T15:11:08.977" v="37"/>
        <pc:sldMkLst>
          <pc:docMk/>
          <pc:sldMk cId="3895712980" sldId="320"/>
        </pc:sldMkLst>
      </pc:sldChg>
      <pc:sldChg chg="del">
        <pc:chgData name="Daniela Reyes" userId="S::dreyes@allivet.com::93685f7f-c5fe-462d-9751-8f2fa8261c6a" providerId="AD" clId="Web-{7A82893E-90C7-B510-1D4A-156BA976BB02}" dt="2019-04-24T15:07:46.393" v="17"/>
        <pc:sldMkLst>
          <pc:docMk/>
          <pc:sldMk cId="3034877728" sldId="321"/>
        </pc:sldMkLst>
      </pc:sldChg>
      <pc:sldChg chg="modSp modTransition">
        <pc:chgData name="Daniela Reyes" userId="S::dreyes@allivet.com::93685f7f-c5fe-462d-9751-8f2fa8261c6a" providerId="AD" clId="Web-{7A82893E-90C7-B510-1D4A-156BA976BB02}" dt="2019-04-24T20:21:10.300" v="4955" actId="20577"/>
        <pc:sldMkLst>
          <pc:docMk/>
          <pc:sldMk cId="3295425127" sldId="322"/>
        </pc:sldMkLst>
        <pc:spChg chg="mod">
          <ac:chgData name="Daniela Reyes" userId="S::dreyes@allivet.com::93685f7f-c5fe-462d-9751-8f2fa8261c6a" providerId="AD" clId="Web-{7A82893E-90C7-B510-1D4A-156BA976BB02}" dt="2019-04-24T20:21:10.300" v="4955" actId="20577"/>
          <ac:spMkLst>
            <pc:docMk/>
            <pc:sldMk cId="3295425127" sldId="322"/>
            <ac:spMk id="4" creationId="{00000000-0000-0000-0000-000000000000}"/>
          </ac:spMkLst>
        </pc:spChg>
      </pc:sldChg>
      <pc:sldChg chg="del modTransition">
        <pc:chgData name="Daniela Reyes" userId="S::dreyes@allivet.com::93685f7f-c5fe-462d-9751-8f2fa8261c6a" providerId="AD" clId="Web-{7A82893E-90C7-B510-1D4A-156BA976BB02}" dt="2019-04-24T22:54:43.413" v="10641"/>
        <pc:sldMkLst>
          <pc:docMk/>
          <pc:sldMk cId="603314124" sldId="324"/>
        </pc:sldMkLst>
      </pc:sldChg>
      <pc:sldChg chg="modSp ord modTransition">
        <pc:chgData name="Daniela Reyes" userId="S::dreyes@allivet.com::93685f7f-c5fe-462d-9751-8f2fa8261c6a" providerId="AD" clId="Web-{7A82893E-90C7-B510-1D4A-156BA976BB02}" dt="2019-04-24T21:42:39.453" v="6813" actId="20577"/>
        <pc:sldMkLst>
          <pc:docMk/>
          <pc:sldMk cId="1898209600" sldId="325"/>
        </pc:sldMkLst>
        <pc:spChg chg="mod">
          <ac:chgData name="Daniela Reyes" userId="S::dreyes@allivet.com::93685f7f-c5fe-462d-9751-8f2fa8261c6a" providerId="AD" clId="Web-{7A82893E-90C7-B510-1D4A-156BA976BB02}" dt="2019-04-24T21:42:39.453" v="6813" actId="20577"/>
          <ac:spMkLst>
            <pc:docMk/>
            <pc:sldMk cId="1898209600" sldId="325"/>
            <ac:spMk id="4" creationId="{00000000-0000-0000-0000-000000000000}"/>
          </ac:spMkLst>
        </pc:spChg>
      </pc:sldChg>
      <pc:sldChg chg="addSp delSp modSp new mod ord modTransition modClrScheme chgLayout">
        <pc:chgData name="Daniela Reyes" userId="S::dreyes@allivet.com::93685f7f-c5fe-462d-9751-8f2fa8261c6a" providerId="AD" clId="Web-{7A82893E-90C7-B510-1D4A-156BA976BB02}" dt="2019-04-24T21:34:33.920" v="6525"/>
        <pc:sldMkLst>
          <pc:docMk/>
          <pc:sldMk cId="1210411718" sldId="326"/>
        </pc:sldMkLst>
        <pc:spChg chg="del">
          <ac:chgData name="Daniela Reyes" userId="S::dreyes@allivet.com::93685f7f-c5fe-462d-9751-8f2fa8261c6a" providerId="AD" clId="Web-{7A82893E-90C7-B510-1D4A-156BA976BB02}" dt="2019-04-24T16:08:13.286" v="3068"/>
          <ac:spMkLst>
            <pc:docMk/>
            <pc:sldMk cId="1210411718" sldId="326"/>
            <ac:spMk id="2" creationId="{D79F2400-9EB4-446D-8666-0A15341A5793}"/>
          </ac:spMkLst>
        </pc:spChg>
        <pc:spChg chg="mod ord">
          <ac:chgData name="Daniela Reyes" userId="S::dreyes@allivet.com::93685f7f-c5fe-462d-9751-8f2fa8261c6a" providerId="AD" clId="Web-{7A82893E-90C7-B510-1D4A-156BA976BB02}" dt="2019-04-24T20:14:24.270" v="4844" actId="20577"/>
          <ac:spMkLst>
            <pc:docMk/>
            <pc:sldMk cId="1210411718" sldId="326"/>
            <ac:spMk id="3" creationId="{B8FD6EC7-0AA9-4D3E-AE6B-3CC829787BD4}"/>
          </ac:spMkLst>
        </pc:spChg>
        <pc:spChg chg="add mod">
          <ac:chgData name="Daniela Reyes" userId="S::dreyes@allivet.com::93685f7f-c5fe-462d-9751-8f2fa8261c6a" providerId="AD" clId="Web-{7A82893E-90C7-B510-1D4A-156BA976BB02}" dt="2019-04-24T20:07:58.332" v="4181" actId="1076"/>
          <ac:spMkLst>
            <pc:docMk/>
            <pc:sldMk cId="1210411718" sldId="326"/>
            <ac:spMk id="5" creationId="{412F14B3-9A73-461C-BF0F-BF6AEBDBE05D}"/>
          </ac:spMkLst>
        </pc:spChg>
        <pc:spChg chg="add del mod ord">
          <ac:chgData name="Daniela Reyes" userId="S::dreyes@allivet.com::93685f7f-c5fe-462d-9751-8f2fa8261c6a" providerId="AD" clId="Web-{7A82893E-90C7-B510-1D4A-156BA976BB02}" dt="2019-04-24T16:37:22.169" v="3545"/>
          <ac:spMkLst>
            <pc:docMk/>
            <pc:sldMk cId="1210411718" sldId="326"/>
            <ac:spMk id="6" creationId="{A95DDBAB-328A-49FC-8A7C-D722F8BFAED9}"/>
          </ac:spMkLst>
        </pc:spChg>
        <pc:spChg chg="add del mod ord">
          <ac:chgData name="Daniela Reyes" userId="S::dreyes@allivet.com::93685f7f-c5fe-462d-9751-8f2fa8261c6a" providerId="AD" clId="Web-{7A82893E-90C7-B510-1D4A-156BA976BB02}" dt="2019-04-24T19:56:27.607" v="3547"/>
          <ac:spMkLst>
            <pc:docMk/>
            <pc:sldMk cId="1210411718" sldId="326"/>
            <ac:spMk id="7" creationId="{7C90BE81-1566-481F-A1C1-963A2956B2F4}"/>
          </ac:spMkLst>
        </pc:spChg>
        <pc:spChg chg="add del mod">
          <ac:chgData name="Daniela Reyes" userId="S::dreyes@allivet.com::93685f7f-c5fe-462d-9751-8f2fa8261c6a" providerId="AD" clId="Web-{7A82893E-90C7-B510-1D4A-156BA976BB02}" dt="2019-04-24T20:06:33.525" v="4162"/>
          <ac:spMkLst>
            <pc:docMk/>
            <pc:sldMk cId="1210411718" sldId="326"/>
            <ac:spMk id="14" creationId="{42085DFD-9420-4A7F-8B6A-F84C4CB53153}"/>
          </ac:spMkLst>
        </pc:spChg>
        <pc:spChg chg="add del mod">
          <ac:chgData name="Daniela Reyes" userId="S::dreyes@allivet.com::93685f7f-c5fe-462d-9751-8f2fa8261c6a" providerId="AD" clId="Web-{7A82893E-90C7-B510-1D4A-156BA976BB02}" dt="2019-04-24T20:07:09.503" v="4172"/>
          <ac:spMkLst>
            <pc:docMk/>
            <pc:sldMk cId="1210411718" sldId="326"/>
            <ac:spMk id="18" creationId="{1813EFBE-4189-43A8-9C71-35D27110EA5F}"/>
          </ac:spMkLst>
        </pc:spChg>
        <pc:spChg chg="add mod">
          <ac:chgData name="Daniela Reyes" userId="S::dreyes@allivet.com::93685f7f-c5fe-462d-9751-8f2fa8261c6a" providerId="AD" clId="Web-{7A82893E-90C7-B510-1D4A-156BA976BB02}" dt="2019-04-24T20:09:32.539" v="4193" actId="20577"/>
          <ac:spMkLst>
            <pc:docMk/>
            <pc:sldMk cId="1210411718" sldId="326"/>
            <ac:spMk id="22" creationId="{40850AAD-21D4-42AC-BD44-0D23711C0D28}"/>
          </ac:spMkLst>
        </pc:spChg>
        <pc:spChg chg="add">
          <ac:chgData name="Daniela Reyes" userId="S::dreyes@allivet.com::93685f7f-c5fe-462d-9751-8f2fa8261c6a" providerId="AD" clId="Web-{7A82893E-90C7-B510-1D4A-156BA976BB02}" dt="2019-04-24T20:10:00.634" v="4196"/>
          <ac:spMkLst>
            <pc:docMk/>
            <pc:sldMk cId="1210411718" sldId="326"/>
            <ac:spMk id="24" creationId="{3DCF471F-4C1C-4196-8513-B3560F620411}"/>
          </ac:spMkLst>
        </pc:spChg>
        <pc:picChg chg="add del mod ord">
          <ac:chgData name="Daniela Reyes" userId="S::dreyes@allivet.com::93685f7f-c5fe-462d-9751-8f2fa8261c6a" providerId="AD" clId="Web-{7A82893E-90C7-B510-1D4A-156BA976BB02}" dt="2019-04-24T20:06:30.851" v="4161"/>
          <ac:picMkLst>
            <pc:docMk/>
            <pc:sldMk cId="1210411718" sldId="326"/>
            <ac:picMk id="2" creationId="{E2BF8EB2-0BB9-4D2B-B105-8A27565769F1}"/>
          </ac:picMkLst>
        </pc:picChg>
        <pc:picChg chg="add del mod">
          <ac:chgData name="Daniela Reyes" userId="S::dreyes@allivet.com::93685f7f-c5fe-462d-9751-8f2fa8261c6a" providerId="AD" clId="Web-{7A82893E-90C7-B510-1D4A-156BA976BB02}" dt="2019-04-24T20:06:51.225" v="4167"/>
          <ac:picMkLst>
            <pc:docMk/>
            <pc:sldMk cId="1210411718" sldId="326"/>
            <ac:picMk id="6" creationId="{4A2B6165-F475-48AD-A131-9B5FFF48C5A6}"/>
          </ac:picMkLst>
        </pc:picChg>
        <pc:picChg chg="add del mod">
          <ac:chgData name="Daniela Reyes" userId="S::dreyes@allivet.com::93685f7f-c5fe-462d-9751-8f2fa8261c6a" providerId="AD" clId="Web-{7A82893E-90C7-B510-1D4A-156BA976BB02}" dt="2019-04-24T20:07:10.615" v="4173"/>
          <ac:picMkLst>
            <pc:docMk/>
            <pc:sldMk cId="1210411718" sldId="326"/>
            <ac:picMk id="9" creationId="{4B87DB20-5B47-4F0C-BB72-4D16F94E282B}"/>
          </ac:picMkLst>
        </pc:picChg>
        <pc:picChg chg="add del mod">
          <ac:chgData name="Daniela Reyes" userId="S::dreyes@allivet.com::93685f7f-c5fe-462d-9751-8f2fa8261c6a" providerId="AD" clId="Web-{7A82893E-90C7-B510-1D4A-156BA976BB02}" dt="2019-04-24T20:08:03.459" v="4183"/>
          <ac:picMkLst>
            <pc:docMk/>
            <pc:sldMk cId="1210411718" sldId="326"/>
            <ac:picMk id="11" creationId="{85508E44-F59D-4283-967F-03A318C26AA8}"/>
          </ac:picMkLst>
        </pc:picChg>
        <pc:picChg chg="add del mod ord">
          <ac:chgData name="Daniela Reyes" userId="S::dreyes@allivet.com::93685f7f-c5fe-462d-9751-8f2fa8261c6a" providerId="AD" clId="Web-{7A82893E-90C7-B510-1D4A-156BA976BB02}" dt="2019-04-24T20:06:54.447" v="4169"/>
          <ac:picMkLst>
            <pc:docMk/>
            <pc:sldMk cId="1210411718" sldId="326"/>
            <ac:picMk id="15" creationId="{505D8675-B2DF-4B3E-9508-DB508FA4CE0A}"/>
          </ac:picMkLst>
        </pc:picChg>
        <pc:picChg chg="add del mod">
          <ac:chgData name="Daniela Reyes" userId="S::dreyes@allivet.com::93685f7f-c5fe-462d-9751-8f2fa8261c6a" providerId="AD" clId="Web-{7A82893E-90C7-B510-1D4A-156BA976BB02}" dt="2019-04-24T20:08:22.820" v="4186"/>
          <ac:picMkLst>
            <pc:docMk/>
            <pc:sldMk cId="1210411718" sldId="326"/>
            <ac:picMk id="19" creationId="{473CC3B0-3D78-4483-8A85-95AEBAE082C9}"/>
          </ac:picMkLst>
        </pc:picChg>
      </pc:sldChg>
      <pc:sldChg chg="del">
        <pc:chgData name="Daniela Reyes" userId="S::dreyes@allivet.com::93685f7f-c5fe-462d-9751-8f2fa8261c6a" providerId="AD" clId="Web-{7A82893E-90C7-B510-1D4A-156BA976BB02}" dt="2019-04-24T15:07:10.079" v="8"/>
        <pc:sldMkLst>
          <pc:docMk/>
          <pc:sldMk cId="3130462695" sldId="326"/>
        </pc:sldMkLst>
      </pc:sldChg>
      <pc:sldChg chg="addSp delSp modSp new ord addAnim">
        <pc:chgData name="Daniela Reyes" userId="S::dreyes@allivet.com::93685f7f-c5fe-462d-9751-8f2fa8261c6a" providerId="AD" clId="Web-{7A82893E-90C7-B510-1D4A-156BA976BB02}" dt="2019-04-24T21:34:37.030" v="6526"/>
        <pc:sldMkLst>
          <pc:docMk/>
          <pc:sldMk cId="2118934003" sldId="327"/>
        </pc:sldMkLst>
        <pc:spChg chg="del">
          <ac:chgData name="Daniela Reyes" userId="S::dreyes@allivet.com::93685f7f-c5fe-462d-9751-8f2fa8261c6a" providerId="AD" clId="Web-{7A82893E-90C7-B510-1D4A-156BA976BB02}" dt="2019-04-24T20:05:49.978" v="4153"/>
          <ac:spMkLst>
            <pc:docMk/>
            <pc:sldMk cId="2118934003" sldId="327"/>
            <ac:spMk id="2" creationId="{629BF69D-1FA4-4225-941A-E63EC91EF2B5}"/>
          </ac:spMkLst>
        </pc:spChg>
        <pc:spChg chg="del">
          <ac:chgData name="Daniela Reyes" userId="S::dreyes@allivet.com::93685f7f-c5fe-462d-9751-8f2fa8261c6a" providerId="AD" clId="Web-{7A82893E-90C7-B510-1D4A-156BA976BB02}" dt="2019-04-24T20:06:16.893" v="4157"/>
          <ac:spMkLst>
            <pc:docMk/>
            <pc:sldMk cId="2118934003" sldId="327"/>
            <ac:spMk id="3" creationId="{3EED2F7B-B235-40A8-B4ED-7F2D94895918}"/>
          </ac:spMkLst>
        </pc:spChg>
        <pc:spChg chg="add">
          <ac:chgData name="Daniela Reyes" userId="S::dreyes@allivet.com::93685f7f-c5fe-462d-9751-8f2fa8261c6a" providerId="AD" clId="Web-{7A82893E-90C7-B510-1D4A-156BA976BB02}" dt="2019-04-24T20:06:00.694" v="4154"/>
          <ac:spMkLst>
            <pc:docMk/>
            <pc:sldMk cId="2118934003" sldId="327"/>
            <ac:spMk id="5" creationId="{B6F8ADB6-536F-455C-AB8C-A3072B928815}"/>
          </ac:spMkLst>
        </pc:spChg>
        <pc:spChg chg="add mod">
          <ac:chgData name="Daniela Reyes" userId="S::dreyes@allivet.com::93685f7f-c5fe-462d-9751-8f2fa8261c6a" providerId="AD" clId="Web-{7A82893E-90C7-B510-1D4A-156BA976BB02}" dt="2019-04-24T20:16:25.087" v="4873" actId="1076"/>
          <ac:spMkLst>
            <pc:docMk/>
            <pc:sldMk cId="2118934003" sldId="327"/>
            <ac:spMk id="17" creationId="{54143ED0-2B4F-47B5-A371-4FA2C7B12631}"/>
          </ac:spMkLst>
        </pc:spChg>
        <pc:spChg chg="add mod">
          <ac:chgData name="Daniela Reyes" userId="S::dreyes@allivet.com::93685f7f-c5fe-462d-9751-8f2fa8261c6a" providerId="AD" clId="Web-{7A82893E-90C7-B510-1D4A-156BA976BB02}" dt="2019-04-24T20:16:35.290" v="4877" actId="1076"/>
          <ac:spMkLst>
            <pc:docMk/>
            <pc:sldMk cId="2118934003" sldId="327"/>
            <ac:spMk id="19" creationId="{BB4B3299-7D84-4BED-92AE-CE19EDBC80B4}"/>
          </ac:spMkLst>
        </pc:spChg>
        <pc:spChg chg="add mod">
          <ac:chgData name="Daniela Reyes" userId="S::dreyes@allivet.com::93685f7f-c5fe-462d-9751-8f2fa8261c6a" providerId="AD" clId="Web-{7A82893E-90C7-B510-1D4A-156BA976BB02}" dt="2019-04-24T20:16:57.572" v="4884" actId="688"/>
          <ac:spMkLst>
            <pc:docMk/>
            <pc:sldMk cId="2118934003" sldId="327"/>
            <ac:spMk id="21" creationId="{9FE93389-A56C-42B5-A488-6FAC03903232}"/>
          </ac:spMkLst>
        </pc:spChg>
        <pc:spChg chg="add mod">
          <ac:chgData name="Daniela Reyes" userId="S::dreyes@allivet.com::93685f7f-c5fe-462d-9751-8f2fa8261c6a" providerId="AD" clId="Web-{7A82893E-90C7-B510-1D4A-156BA976BB02}" dt="2019-04-24T20:16:15.868" v="4871" actId="1076"/>
          <ac:spMkLst>
            <pc:docMk/>
            <pc:sldMk cId="2118934003" sldId="327"/>
            <ac:spMk id="23" creationId="{222F1142-98C0-46FF-BB9C-4E4E38A3F53D}"/>
          </ac:spMkLst>
        </pc:spChg>
        <pc:picChg chg="add mod">
          <ac:chgData name="Daniela Reyes" userId="S::dreyes@allivet.com::93685f7f-c5fe-462d-9751-8f2fa8261c6a" providerId="AD" clId="Web-{7A82893E-90C7-B510-1D4A-156BA976BB02}" dt="2019-04-24T20:06:27.532" v="4159" actId="1076"/>
          <ac:picMkLst>
            <pc:docMk/>
            <pc:sldMk cId="2118934003" sldId="327"/>
            <ac:picMk id="7" creationId="{62DD8370-CAC8-44B4-89DD-A5A77E0B8992}"/>
          </ac:picMkLst>
        </pc:picChg>
        <pc:picChg chg="add del mod">
          <ac:chgData name="Daniela Reyes" userId="S::dreyes@allivet.com::93685f7f-c5fe-462d-9751-8f2fa8261c6a" providerId="AD" clId="Web-{7A82893E-90C7-B510-1D4A-156BA976BB02}" dt="2019-04-24T20:06:39.069" v="4164"/>
          <ac:picMkLst>
            <pc:docMk/>
            <pc:sldMk cId="2118934003" sldId="327"/>
            <ac:picMk id="8" creationId="{AE3CE8D0-CB32-4496-A176-0C304C9A4A0F}"/>
          </ac:picMkLst>
        </pc:picChg>
        <pc:picChg chg="add mod">
          <ac:chgData name="Daniela Reyes" userId="S::dreyes@allivet.com::93685f7f-c5fe-462d-9751-8f2fa8261c6a" providerId="AD" clId="Web-{7A82893E-90C7-B510-1D4A-156BA976BB02}" dt="2019-04-24T20:06:48.026" v="4166" actId="1076"/>
          <ac:picMkLst>
            <pc:docMk/>
            <pc:sldMk cId="2118934003" sldId="327"/>
            <ac:picMk id="11" creationId="{09C69E64-DBA8-4EE6-A1A0-29EF5C04DDC3}"/>
          </ac:picMkLst>
        </pc:picChg>
        <pc:picChg chg="add mod">
          <ac:chgData name="Daniela Reyes" userId="S::dreyes@allivet.com::93685f7f-c5fe-462d-9751-8f2fa8261c6a" providerId="AD" clId="Web-{7A82893E-90C7-B510-1D4A-156BA976BB02}" dt="2019-04-24T20:07:33.774" v="4178" actId="1076"/>
          <ac:picMkLst>
            <pc:docMk/>
            <pc:sldMk cId="2118934003" sldId="327"/>
            <ac:picMk id="13" creationId="{DB65144F-F297-4C62-9FF7-BF99875F16D6}"/>
          </ac:picMkLst>
        </pc:picChg>
        <pc:picChg chg="add mod">
          <ac:chgData name="Daniela Reyes" userId="S::dreyes@allivet.com::93685f7f-c5fe-462d-9751-8f2fa8261c6a" providerId="AD" clId="Web-{7A82893E-90C7-B510-1D4A-156BA976BB02}" dt="2019-04-24T20:07:28.845" v="4177" actId="1076"/>
          <ac:picMkLst>
            <pc:docMk/>
            <pc:sldMk cId="2118934003" sldId="327"/>
            <ac:picMk id="15" creationId="{5AE68626-5981-4F85-9534-3E4808FD6518}"/>
          </ac:picMkLst>
        </pc:picChg>
      </pc:sldChg>
      <pc:sldChg chg="del">
        <pc:chgData name="Daniela Reyes" userId="S::dreyes@allivet.com::93685f7f-c5fe-462d-9751-8f2fa8261c6a" providerId="AD" clId="Web-{7A82893E-90C7-B510-1D4A-156BA976BB02}" dt="2019-04-24T15:07:05.001" v="5"/>
        <pc:sldMkLst>
          <pc:docMk/>
          <pc:sldMk cId="3130462695" sldId="327"/>
        </pc:sldMkLst>
      </pc:sldChg>
      <pc:sldChg chg="addSp delSp modSp add mod ord replId modClrScheme addAnim modAnim chgLayout">
        <pc:chgData name="Daniela Reyes" userId="S::dreyes@allivet.com::93685f7f-c5fe-462d-9751-8f2fa8261c6a" providerId="AD" clId="Web-{7A82893E-90C7-B510-1D4A-156BA976BB02}" dt="2019-04-24T20:49:58.500" v="5905"/>
        <pc:sldMkLst>
          <pc:docMk/>
          <pc:sldMk cId="1924724394" sldId="328"/>
        </pc:sldMkLst>
        <pc:spChg chg="del">
          <ac:chgData name="Daniela Reyes" userId="S::dreyes@allivet.com::93685f7f-c5fe-462d-9751-8f2fa8261c6a" providerId="AD" clId="Web-{7A82893E-90C7-B510-1D4A-156BA976BB02}" dt="2019-04-24T20:22:26.755" v="5056"/>
          <ac:spMkLst>
            <pc:docMk/>
            <pc:sldMk cId="1924724394" sldId="328"/>
            <ac:spMk id="2" creationId="{9DA379F8-429F-4E53-AA13-8EDF17A37518}"/>
          </ac:spMkLst>
        </pc:spChg>
        <pc:spChg chg="del">
          <ac:chgData name="Daniela Reyes" userId="S::dreyes@allivet.com::93685f7f-c5fe-462d-9751-8f2fa8261c6a" providerId="AD" clId="Web-{7A82893E-90C7-B510-1D4A-156BA976BB02}" dt="2019-04-24T20:21:47.257" v="4960"/>
          <ac:spMkLst>
            <pc:docMk/>
            <pc:sldMk cId="1924724394" sldId="328"/>
            <ac:spMk id="3" creationId="{E6C2A6EC-6CC7-4FC4-AA7E-625F4895E7ED}"/>
          </ac:spMkLst>
        </pc:spChg>
        <pc:spChg chg="add mod ord">
          <ac:chgData name="Daniela Reyes" userId="S::dreyes@allivet.com::93685f7f-c5fe-462d-9751-8f2fa8261c6a" providerId="AD" clId="Web-{7A82893E-90C7-B510-1D4A-156BA976BB02}" dt="2019-04-24T20:45:18.912" v="5859" actId="14100"/>
          <ac:spMkLst>
            <pc:docMk/>
            <pc:sldMk cId="1924724394" sldId="328"/>
            <ac:spMk id="4" creationId="{B7AAE4B3-DB65-4A66-BE9D-0A87E5A7AFF2}"/>
          </ac:spMkLst>
        </pc:spChg>
        <pc:spChg chg="mod">
          <ac:chgData name="Daniela Reyes" userId="S::dreyes@allivet.com::93685f7f-c5fe-462d-9751-8f2fa8261c6a" providerId="AD" clId="Web-{7A82893E-90C7-B510-1D4A-156BA976BB02}" dt="2019-04-24T20:22:23.663" v="5053" actId="20577"/>
          <ac:spMkLst>
            <pc:docMk/>
            <pc:sldMk cId="1924724394" sldId="328"/>
            <ac:spMk id="5" creationId="{4D37F73B-ADDE-4F63-9BC9-5FBFDD58BBA9}"/>
          </ac:spMkLst>
        </pc:spChg>
        <pc:spChg chg="add del mod ord">
          <ac:chgData name="Daniela Reyes" userId="S::dreyes@allivet.com::93685f7f-c5fe-462d-9751-8f2fa8261c6a" providerId="AD" clId="Web-{7A82893E-90C7-B510-1D4A-156BA976BB02}" dt="2019-04-24T20:24:01.071" v="5097"/>
          <ac:spMkLst>
            <pc:docMk/>
            <pc:sldMk cId="1924724394" sldId="328"/>
            <ac:spMk id="6" creationId="{1061F4E8-5FEA-43B3-98B4-6B2428A701E3}"/>
          </ac:spMkLst>
        </pc:spChg>
        <pc:spChg chg="mod ord">
          <ac:chgData name="Daniela Reyes" userId="S::dreyes@allivet.com::93685f7f-c5fe-462d-9751-8f2fa8261c6a" providerId="AD" clId="Web-{7A82893E-90C7-B510-1D4A-156BA976BB02}" dt="2019-04-24T20:22:47.287" v="5059"/>
          <ac:spMkLst>
            <pc:docMk/>
            <pc:sldMk cId="1924724394" sldId="328"/>
            <ac:spMk id="7" creationId="{00000000-0000-0000-0000-000000000000}"/>
          </ac:spMkLst>
        </pc:spChg>
        <pc:spChg chg="add del mod">
          <ac:chgData name="Daniela Reyes" userId="S::dreyes@allivet.com::93685f7f-c5fe-462d-9751-8f2fa8261c6a" providerId="AD" clId="Web-{7A82893E-90C7-B510-1D4A-156BA976BB02}" dt="2019-04-24T20:48:41.138" v="5882"/>
          <ac:spMkLst>
            <pc:docMk/>
            <pc:sldMk cId="1924724394" sldId="328"/>
            <ac:spMk id="12" creationId="{036DA937-C599-4883-B2E6-ECF9F1937BFC}"/>
          </ac:spMkLst>
        </pc:spChg>
        <pc:spChg chg="add mod">
          <ac:chgData name="Daniela Reyes" userId="S::dreyes@allivet.com::93685f7f-c5fe-462d-9751-8f2fa8261c6a" providerId="AD" clId="Web-{7A82893E-90C7-B510-1D4A-156BA976BB02}" dt="2019-04-24T20:48:43.419" v="5883" actId="1076"/>
          <ac:spMkLst>
            <pc:docMk/>
            <pc:sldMk cId="1924724394" sldId="328"/>
            <ac:spMk id="13" creationId="{1F26D31B-85F9-4EE7-829E-5305699123CA}"/>
          </ac:spMkLst>
        </pc:spChg>
        <pc:spChg chg="add mod">
          <ac:chgData name="Daniela Reyes" userId="S::dreyes@allivet.com::93685f7f-c5fe-462d-9751-8f2fa8261c6a" providerId="AD" clId="Web-{7A82893E-90C7-B510-1D4A-156BA976BB02}" dt="2019-04-24T20:49:01.310" v="5887" actId="1076"/>
          <ac:spMkLst>
            <pc:docMk/>
            <pc:sldMk cId="1924724394" sldId="328"/>
            <ac:spMk id="14" creationId="{7E7701AC-1D3E-4E18-B45B-E6C81FD3A603}"/>
          </ac:spMkLst>
        </pc:spChg>
        <pc:spChg chg="add del mod">
          <ac:chgData name="Daniela Reyes" userId="S::dreyes@allivet.com::93685f7f-c5fe-462d-9751-8f2fa8261c6a" providerId="AD" clId="Web-{7A82893E-90C7-B510-1D4A-156BA976BB02}" dt="2019-04-24T20:49:31.796" v="5893"/>
          <ac:spMkLst>
            <pc:docMk/>
            <pc:sldMk cId="1924724394" sldId="328"/>
            <ac:spMk id="15" creationId="{522FCA13-F766-4F5F-8CF4-5DD4D032227A}"/>
          </ac:spMkLst>
        </pc:spChg>
        <pc:spChg chg="add mod">
          <ac:chgData name="Daniela Reyes" userId="S::dreyes@allivet.com::93685f7f-c5fe-462d-9751-8f2fa8261c6a" providerId="AD" clId="Web-{7A82893E-90C7-B510-1D4A-156BA976BB02}" dt="2019-04-24T20:49:38.905" v="5895" actId="1076"/>
          <ac:spMkLst>
            <pc:docMk/>
            <pc:sldMk cId="1924724394" sldId="328"/>
            <ac:spMk id="16" creationId="{64D726BF-D325-4AC6-8727-B4D71D75DDFC}"/>
          </ac:spMkLst>
        </pc:spChg>
        <pc:spChg chg="add mod">
          <ac:chgData name="Daniela Reyes" userId="S::dreyes@allivet.com::93685f7f-c5fe-462d-9751-8f2fa8261c6a" providerId="AD" clId="Web-{7A82893E-90C7-B510-1D4A-156BA976BB02}" dt="2019-04-24T20:49:44.312" v="5897" actId="1076"/>
          <ac:spMkLst>
            <pc:docMk/>
            <pc:sldMk cId="1924724394" sldId="328"/>
            <ac:spMk id="17" creationId="{EF88FA3F-CA32-4698-8196-37A1B204C6C1}"/>
          </ac:spMkLst>
        </pc:spChg>
        <pc:picChg chg="add mod">
          <ac:chgData name="Daniela Reyes" userId="S::dreyes@allivet.com::93685f7f-c5fe-462d-9751-8f2fa8261c6a" providerId="AD" clId="Web-{7A82893E-90C7-B510-1D4A-156BA976BB02}" dt="2019-04-24T20:47:25.839" v="5874" actId="14100"/>
          <ac:picMkLst>
            <pc:docMk/>
            <pc:sldMk cId="1924724394" sldId="328"/>
            <ac:picMk id="8" creationId="{04B603C9-4BB4-4F14-841C-A402BF027199}"/>
          </ac:picMkLst>
        </pc:picChg>
        <pc:picChg chg="add mod">
          <ac:chgData name="Daniela Reyes" userId="S::dreyes@allivet.com::93685f7f-c5fe-462d-9751-8f2fa8261c6a" providerId="AD" clId="Web-{7A82893E-90C7-B510-1D4A-156BA976BB02}" dt="2019-04-24T20:47:00.103" v="5870" actId="14100"/>
          <ac:picMkLst>
            <pc:docMk/>
            <pc:sldMk cId="1924724394" sldId="328"/>
            <ac:picMk id="10" creationId="{0FD8B886-55B8-41DC-992A-9600DE8A43FD}"/>
          </ac:picMkLst>
        </pc:picChg>
      </pc:sldChg>
      <pc:sldChg chg="addSp delSp modSp add replId delAnim">
        <pc:chgData name="Daniela Reyes" userId="S::dreyes@allivet.com::93685f7f-c5fe-462d-9751-8f2fa8261c6a" providerId="AD" clId="Web-{7A82893E-90C7-B510-1D4A-156BA976BB02}" dt="2019-04-24T21:04:35.640" v="6521" actId="1076"/>
        <pc:sldMkLst>
          <pc:docMk/>
          <pc:sldMk cId="3748511474" sldId="329"/>
        </pc:sldMkLst>
        <pc:spChg chg="mod">
          <ac:chgData name="Daniela Reyes" userId="S::dreyes@allivet.com::93685f7f-c5fe-462d-9751-8f2fa8261c6a" providerId="AD" clId="Web-{7A82893E-90C7-B510-1D4A-156BA976BB02}" dt="2019-04-24T21:04:35.640" v="6521" actId="1076"/>
          <ac:spMkLst>
            <pc:docMk/>
            <pc:sldMk cId="3748511474" sldId="329"/>
            <ac:spMk id="4" creationId="{B7AAE4B3-DB65-4A66-BE9D-0A87E5A7AFF2}"/>
          </ac:spMkLst>
        </pc:spChg>
        <pc:spChg chg="add mod">
          <ac:chgData name="Daniela Reyes" userId="S::dreyes@allivet.com::93685f7f-c5fe-462d-9751-8f2fa8261c6a" providerId="AD" clId="Web-{7A82893E-90C7-B510-1D4A-156BA976BB02}" dt="2019-04-24T20:58:33.330" v="6256" actId="1076"/>
          <ac:spMkLst>
            <pc:docMk/>
            <pc:sldMk cId="3748511474" sldId="329"/>
            <ac:spMk id="6" creationId="{57D7FD0F-BAC1-4614-A340-CB16F5833E28}"/>
          </ac:spMkLst>
        </pc:spChg>
        <pc:spChg chg="add del mod">
          <ac:chgData name="Daniela Reyes" userId="S::dreyes@allivet.com::93685f7f-c5fe-462d-9751-8f2fa8261c6a" providerId="AD" clId="Web-{7A82893E-90C7-B510-1D4A-156BA976BB02}" dt="2019-04-24T21:03:36.200" v="6515"/>
          <ac:spMkLst>
            <pc:docMk/>
            <pc:sldMk cId="3748511474" sldId="329"/>
            <ac:spMk id="12" creationId="{81F99E15-673D-4A94-B209-AE779B5332C1}"/>
          </ac:spMkLst>
        </pc:spChg>
        <pc:spChg chg="del mod">
          <ac:chgData name="Daniela Reyes" userId="S::dreyes@allivet.com::93685f7f-c5fe-462d-9751-8f2fa8261c6a" providerId="AD" clId="Web-{7A82893E-90C7-B510-1D4A-156BA976BB02}" dt="2019-04-24T20:52:23.724" v="5919"/>
          <ac:spMkLst>
            <pc:docMk/>
            <pc:sldMk cId="3748511474" sldId="329"/>
            <ac:spMk id="13" creationId="{1F26D31B-85F9-4EE7-829E-5305699123CA}"/>
          </ac:spMkLst>
        </pc:spChg>
        <pc:spChg chg="del">
          <ac:chgData name="Daniela Reyes" userId="S::dreyes@allivet.com::93685f7f-c5fe-462d-9751-8f2fa8261c6a" providerId="AD" clId="Web-{7A82893E-90C7-B510-1D4A-156BA976BB02}" dt="2019-04-24T20:52:10.129" v="5913"/>
          <ac:spMkLst>
            <pc:docMk/>
            <pc:sldMk cId="3748511474" sldId="329"/>
            <ac:spMk id="14" creationId="{7E7701AC-1D3E-4E18-B45B-E6C81FD3A603}"/>
          </ac:spMkLst>
        </pc:spChg>
        <pc:spChg chg="add mod">
          <ac:chgData name="Daniela Reyes" userId="S::dreyes@allivet.com::93685f7f-c5fe-462d-9751-8f2fa8261c6a" providerId="AD" clId="Web-{7A82893E-90C7-B510-1D4A-156BA976BB02}" dt="2019-04-24T21:03:52.669" v="6520" actId="1076"/>
          <ac:spMkLst>
            <pc:docMk/>
            <pc:sldMk cId="3748511474" sldId="329"/>
            <ac:spMk id="15" creationId="{A13D9A5D-A762-4062-9956-44BE8C65D13F}"/>
          </ac:spMkLst>
        </pc:spChg>
        <pc:spChg chg="del">
          <ac:chgData name="Daniela Reyes" userId="S::dreyes@allivet.com::93685f7f-c5fe-462d-9751-8f2fa8261c6a" providerId="AD" clId="Web-{7A82893E-90C7-B510-1D4A-156BA976BB02}" dt="2019-04-24T20:52:18.849" v="5914"/>
          <ac:spMkLst>
            <pc:docMk/>
            <pc:sldMk cId="3748511474" sldId="329"/>
            <ac:spMk id="16" creationId="{64D726BF-D325-4AC6-8727-B4D71D75DDFC}"/>
          </ac:spMkLst>
        </pc:spChg>
        <pc:spChg chg="del">
          <ac:chgData name="Daniela Reyes" userId="S::dreyes@allivet.com::93685f7f-c5fe-462d-9751-8f2fa8261c6a" providerId="AD" clId="Web-{7A82893E-90C7-B510-1D4A-156BA976BB02}" dt="2019-04-24T20:52:18.880" v="5915"/>
          <ac:spMkLst>
            <pc:docMk/>
            <pc:sldMk cId="3748511474" sldId="329"/>
            <ac:spMk id="17" creationId="{EF88FA3F-CA32-4698-8196-37A1B204C6C1}"/>
          </ac:spMkLst>
        </pc:spChg>
        <pc:picChg chg="add mod">
          <ac:chgData name="Daniela Reyes" userId="S::dreyes@allivet.com::93685f7f-c5fe-462d-9751-8f2fa8261c6a" providerId="AD" clId="Web-{7A82893E-90C7-B510-1D4A-156BA976BB02}" dt="2019-04-24T20:58:29.689" v="6255" actId="1076"/>
          <ac:picMkLst>
            <pc:docMk/>
            <pc:sldMk cId="3748511474" sldId="329"/>
            <ac:picMk id="2" creationId="{9A8E055F-FD98-4305-BA4A-625E89994A0F}"/>
          </ac:picMkLst>
        </pc:picChg>
        <pc:picChg chg="del">
          <ac:chgData name="Daniela Reyes" userId="S::dreyes@allivet.com::93685f7f-c5fe-462d-9751-8f2fa8261c6a" providerId="AD" clId="Web-{7A82893E-90C7-B510-1D4A-156BA976BB02}" dt="2019-04-24T20:51:58.832" v="5907"/>
          <ac:picMkLst>
            <pc:docMk/>
            <pc:sldMk cId="3748511474" sldId="329"/>
            <ac:picMk id="8" creationId="{04B603C9-4BB4-4F14-841C-A402BF027199}"/>
          </ac:picMkLst>
        </pc:picChg>
        <pc:picChg chg="add mod">
          <ac:chgData name="Daniela Reyes" userId="S::dreyes@allivet.com::93685f7f-c5fe-462d-9751-8f2fa8261c6a" providerId="AD" clId="Web-{7A82893E-90C7-B510-1D4A-156BA976BB02}" dt="2019-04-24T20:57:32.641" v="6250" actId="1076"/>
          <ac:picMkLst>
            <pc:docMk/>
            <pc:sldMk cId="3748511474" sldId="329"/>
            <ac:picMk id="9" creationId="{4DAAB8D8-0D55-4C2A-BCD5-BBCCBDD10231}"/>
          </ac:picMkLst>
        </pc:picChg>
        <pc:picChg chg="del">
          <ac:chgData name="Daniela Reyes" userId="S::dreyes@allivet.com::93685f7f-c5fe-462d-9751-8f2fa8261c6a" providerId="AD" clId="Web-{7A82893E-90C7-B510-1D4A-156BA976BB02}" dt="2019-04-24T20:51:59.942" v="5908"/>
          <ac:picMkLst>
            <pc:docMk/>
            <pc:sldMk cId="3748511474" sldId="329"/>
            <ac:picMk id="10" creationId="{0FD8B886-55B8-41DC-992A-9600DE8A43FD}"/>
          </ac:picMkLst>
        </pc:picChg>
      </pc:sldChg>
      <pc:sldChg chg="modSp add del replId">
        <pc:chgData name="Daniela Reyes" userId="S::dreyes@allivet.com::93685f7f-c5fe-462d-9751-8f2fa8261c6a" providerId="AD" clId="Web-{7A82893E-90C7-B510-1D4A-156BA976BB02}" dt="2019-04-24T22:55:08.070" v="10642"/>
        <pc:sldMkLst>
          <pc:docMk/>
          <pc:sldMk cId="1701610676" sldId="330"/>
        </pc:sldMkLst>
        <pc:picChg chg="mod">
          <ac:chgData name="Daniela Reyes" userId="S::dreyes@allivet.com::93685f7f-c5fe-462d-9751-8f2fa8261c6a" providerId="AD" clId="Web-{7A82893E-90C7-B510-1D4A-156BA976BB02}" dt="2019-04-24T21:35:45.548" v="6529" actId="1076"/>
          <ac:picMkLst>
            <pc:docMk/>
            <pc:sldMk cId="1701610676" sldId="330"/>
            <ac:picMk id="11" creationId="{09C69E64-DBA8-4EE6-A1A0-29EF5C04DDC3}"/>
          </ac:picMkLst>
        </pc:picChg>
      </pc:sldChg>
      <pc:sldChg chg="del">
        <pc:chgData name="Daniela Reyes" userId="S::dreyes@allivet.com::93685f7f-c5fe-462d-9751-8f2fa8261c6a" providerId="AD" clId="Web-{7A82893E-90C7-B510-1D4A-156BA976BB02}" dt="2019-04-24T15:11:14.009" v="38"/>
        <pc:sldMkLst>
          <pc:docMk/>
          <pc:sldMk cId="2844369990" sldId="330"/>
        </pc:sldMkLst>
      </pc:sldChg>
      <pc:sldChg chg="del">
        <pc:chgData name="Daniela Reyes" userId="S::dreyes@allivet.com::93685f7f-c5fe-462d-9751-8f2fa8261c6a" providerId="AD" clId="Web-{7A82893E-90C7-B510-1D4A-156BA976BB02}" dt="2019-04-24T15:11:02.586" v="35"/>
        <pc:sldMkLst>
          <pc:docMk/>
          <pc:sldMk cId="1827449251" sldId="331"/>
        </pc:sldMkLst>
      </pc:sldChg>
      <pc:sldChg chg="addSp delSp modSp add mod replId modClrScheme delAnim chgLayout modNotes">
        <pc:chgData name="Daniela Reyes" userId="S::dreyes@allivet.com::93685f7f-c5fe-462d-9751-8f2fa8261c6a" providerId="AD" clId="Web-{7A82893E-90C7-B510-1D4A-156BA976BB02}" dt="2019-04-24T22:00:51.659" v="7917" actId="20577"/>
        <pc:sldMkLst>
          <pc:docMk/>
          <pc:sldMk cId="4039530469" sldId="331"/>
        </pc:sldMkLst>
        <pc:spChg chg="add del mod">
          <ac:chgData name="Daniela Reyes" userId="S::dreyes@allivet.com::93685f7f-c5fe-462d-9751-8f2fa8261c6a" providerId="AD" clId="Web-{7A82893E-90C7-B510-1D4A-156BA976BB02}" dt="2019-04-24T21:37:57.318" v="6545"/>
          <ac:spMkLst>
            <pc:docMk/>
            <pc:sldMk cId="4039530469" sldId="331"/>
            <ac:spMk id="3" creationId="{5A7C5312-7053-4BA8-A6F1-14BDD84EE707}"/>
          </ac:spMkLst>
        </pc:spChg>
        <pc:spChg chg="del mod">
          <ac:chgData name="Daniela Reyes" userId="S::dreyes@allivet.com::93685f7f-c5fe-462d-9751-8f2fa8261c6a" providerId="AD" clId="Web-{7A82893E-90C7-B510-1D4A-156BA976BB02}" dt="2019-04-24T21:37:41.161" v="6538"/>
          <ac:spMkLst>
            <pc:docMk/>
            <pc:sldMk cId="4039530469" sldId="331"/>
            <ac:spMk id="4" creationId="{6F1272D8-C148-4377-9142-E69BC228F62B}"/>
          </ac:spMkLst>
        </pc:spChg>
        <pc:spChg chg="add del mod">
          <ac:chgData name="Daniela Reyes" userId="S::dreyes@allivet.com::93685f7f-c5fe-462d-9751-8f2fa8261c6a" providerId="AD" clId="Web-{7A82893E-90C7-B510-1D4A-156BA976BB02}" dt="2019-04-24T21:37:46.927" v="6540"/>
          <ac:spMkLst>
            <pc:docMk/>
            <pc:sldMk cId="4039530469" sldId="331"/>
            <ac:spMk id="6" creationId="{43B78D14-A352-40CF-86C9-8D56696CBBC1}"/>
          </ac:spMkLst>
        </pc:spChg>
        <pc:spChg chg="mod ord">
          <ac:chgData name="Daniela Reyes" userId="S::dreyes@allivet.com::93685f7f-c5fe-462d-9751-8f2fa8261c6a" providerId="AD" clId="Web-{7A82893E-90C7-B510-1D4A-156BA976BB02}" dt="2019-04-24T21:39:36.665" v="6585"/>
          <ac:spMkLst>
            <pc:docMk/>
            <pc:sldMk cId="4039530469" sldId="331"/>
            <ac:spMk id="7" creationId="{00000000-0000-0000-0000-000000000000}"/>
          </ac:spMkLst>
        </pc:spChg>
        <pc:spChg chg="add mod ord">
          <ac:chgData name="Daniela Reyes" userId="S::dreyes@allivet.com::93685f7f-c5fe-462d-9751-8f2fa8261c6a" providerId="AD" clId="Web-{7A82893E-90C7-B510-1D4A-156BA976BB02}" dt="2019-04-24T22:00:51.659" v="7917" actId="20577"/>
          <ac:spMkLst>
            <pc:docMk/>
            <pc:sldMk cId="4039530469" sldId="331"/>
            <ac:spMk id="11" creationId="{5D5663FC-0806-4EAB-A755-FFCD970EB21B}"/>
          </ac:spMkLst>
        </pc:spChg>
        <pc:spChg chg="add del">
          <ac:chgData name="Daniela Reyes" userId="S::dreyes@allivet.com::93685f7f-c5fe-462d-9751-8f2fa8261c6a" providerId="AD" clId="Web-{7A82893E-90C7-B510-1D4A-156BA976BB02}" dt="2019-04-24T21:38:05.521" v="6547"/>
          <ac:spMkLst>
            <pc:docMk/>
            <pc:sldMk cId="4039530469" sldId="331"/>
            <ac:spMk id="15" creationId="{05C1129F-ECD0-4EE7-9880-A687A469FEA6}"/>
          </ac:spMkLst>
        </pc:spChg>
        <pc:spChg chg="del">
          <ac:chgData name="Daniela Reyes" userId="S::dreyes@allivet.com::93685f7f-c5fe-462d-9751-8f2fa8261c6a" providerId="AD" clId="Web-{7A82893E-90C7-B510-1D4A-156BA976BB02}" dt="2019-04-24T21:37:48.974" v="6541"/>
          <ac:spMkLst>
            <pc:docMk/>
            <pc:sldMk cId="4039530469" sldId="331"/>
            <ac:spMk id="16" creationId="{207AE0A8-019F-4BDC-9594-F1117C895BB6}"/>
          </ac:spMkLst>
        </pc:spChg>
        <pc:spChg chg="del">
          <ac:chgData name="Daniela Reyes" userId="S::dreyes@allivet.com::93685f7f-c5fe-462d-9751-8f2fa8261c6a" providerId="AD" clId="Web-{7A82893E-90C7-B510-1D4A-156BA976BB02}" dt="2019-04-24T21:37:51.724" v="6542"/>
          <ac:spMkLst>
            <pc:docMk/>
            <pc:sldMk cId="4039530469" sldId="331"/>
            <ac:spMk id="17" creationId="{2C0E24B4-8DB4-4A2D-A3DB-BD3B214BC70E}"/>
          </ac:spMkLst>
        </pc:spChg>
        <pc:spChg chg="del">
          <ac:chgData name="Daniela Reyes" userId="S::dreyes@allivet.com::93685f7f-c5fe-462d-9751-8f2fa8261c6a" providerId="AD" clId="Web-{7A82893E-90C7-B510-1D4A-156BA976BB02}" dt="2019-04-24T21:37:53.834" v="6543"/>
          <ac:spMkLst>
            <pc:docMk/>
            <pc:sldMk cId="4039530469" sldId="331"/>
            <ac:spMk id="18" creationId="{7E0CBDAF-942F-4310-B222-ED4CE57D7547}"/>
          </ac:spMkLst>
        </pc:spChg>
        <pc:picChg chg="add mod">
          <ac:chgData name="Daniela Reyes" userId="S::dreyes@allivet.com::93685f7f-c5fe-462d-9751-8f2fa8261c6a" providerId="AD" clId="Web-{7A82893E-90C7-B510-1D4A-156BA976BB02}" dt="2019-04-24T21:39:08.555" v="6583" actId="1076"/>
          <ac:picMkLst>
            <pc:docMk/>
            <pc:sldMk cId="4039530469" sldId="331"/>
            <ac:picMk id="8" creationId="{DA6127DF-FF80-41DD-B680-DAA92FB3E3DD}"/>
          </ac:picMkLst>
        </pc:picChg>
        <pc:picChg chg="del">
          <ac:chgData name="Daniela Reyes" userId="S::dreyes@allivet.com::93685f7f-c5fe-462d-9751-8f2fa8261c6a" providerId="AD" clId="Web-{7A82893E-90C7-B510-1D4A-156BA976BB02}" dt="2019-04-24T21:37:42.771" v="6539"/>
          <ac:picMkLst>
            <pc:docMk/>
            <pc:sldMk cId="4039530469" sldId="331"/>
            <ac:picMk id="10" creationId="{D73682C8-CD3C-4AA8-8925-0EE62A3FAA49}"/>
          </ac:picMkLst>
        </pc:picChg>
        <pc:picChg chg="del">
          <ac:chgData name="Daniela Reyes" userId="S::dreyes@allivet.com::93685f7f-c5fe-462d-9751-8f2fa8261c6a" providerId="AD" clId="Web-{7A82893E-90C7-B510-1D4A-156BA976BB02}" dt="2019-04-24T21:37:54.912" v="6544"/>
          <ac:picMkLst>
            <pc:docMk/>
            <pc:sldMk cId="4039530469" sldId="331"/>
            <ac:picMk id="13" creationId="{5518E9E9-35E4-49D3-A8CC-348DF643386C}"/>
          </ac:picMkLst>
        </pc:picChg>
      </pc:sldChg>
      <pc:sldChg chg="modSp add replId">
        <pc:chgData name="Daniela Reyes" userId="S::dreyes@allivet.com::93685f7f-c5fe-462d-9751-8f2fa8261c6a" providerId="AD" clId="Web-{7A82893E-90C7-B510-1D4A-156BA976BB02}" dt="2019-04-24T22:35:53.677" v="10572" actId="20577"/>
        <pc:sldMkLst>
          <pc:docMk/>
          <pc:sldMk cId="1668254446" sldId="332"/>
        </pc:sldMkLst>
        <pc:spChg chg="mod">
          <ac:chgData name="Daniela Reyes" userId="S::dreyes@allivet.com::93685f7f-c5fe-462d-9751-8f2fa8261c6a" providerId="AD" clId="Web-{7A82893E-90C7-B510-1D4A-156BA976BB02}" dt="2019-04-24T22:35:53.677" v="10572" actId="20577"/>
          <ac:spMkLst>
            <pc:docMk/>
            <pc:sldMk cId="1668254446" sldId="332"/>
            <ac:spMk id="3" creationId="{E6C2A6EC-6CC7-4FC4-AA7E-625F4895E7ED}"/>
          </ac:spMkLst>
        </pc:spChg>
      </pc:sldChg>
      <pc:sldChg chg="del">
        <pc:chgData name="Daniela Reyes" userId="S::dreyes@allivet.com::93685f7f-c5fe-462d-9751-8f2fa8261c6a" providerId="AD" clId="Web-{7A82893E-90C7-B510-1D4A-156BA976BB02}" dt="2019-04-24T15:08:44.707" v="28"/>
        <pc:sldMkLst>
          <pc:docMk/>
          <pc:sldMk cId="2719187284" sldId="332"/>
        </pc:sldMkLst>
      </pc:sldChg>
      <pc:sldChg chg="addSp delSp modSp new">
        <pc:chgData name="Daniela Reyes" userId="S::dreyes@allivet.com::93685f7f-c5fe-462d-9751-8f2fa8261c6a" providerId="AD" clId="Web-{7A82893E-90C7-B510-1D4A-156BA976BB02}" dt="2019-04-24T22:37:38.929" v="10580" actId="1076"/>
        <pc:sldMkLst>
          <pc:docMk/>
          <pc:sldMk cId="836012323" sldId="333"/>
        </pc:sldMkLst>
        <pc:spChg chg="del">
          <ac:chgData name="Daniela Reyes" userId="S::dreyes@allivet.com::93685f7f-c5fe-462d-9751-8f2fa8261c6a" providerId="AD" clId="Web-{7A82893E-90C7-B510-1D4A-156BA976BB02}" dt="2019-04-24T22:18:47.019" v="9064"/>
          <ac:spMkLst>
            <pc:docMk/>
            <pc:sldMk cId="836012323" sldId="333"/>
            <ac:spMk id="2" creationId="{CA334011-2F0C-4B23-8FCD-66D15F26D0D0}"/>
          </ac:spMkLst>
        </pc:spChg>
        <pc:spChg chg="mod">
          <ac:chgData name="Daniela Reyes" userId="S::dreyes@allivet.com::93685f7f-c5fe-462d-9751-8f2fa8261c6a" providerId="AD" clId="Web-{7A82893E-90C7-B510-1D4A-156BA976BB02}" dt="2019-04-24T22:35:50.488" v="10568" actId="20577"/>
          <ac:spMkLst>
            <pc:docMk/>
            <pc:sldMk cId="836012323" sldId="333"/>
            <ac:spMk id="3" creationId="{FA130A0B-729C-4EF2-97E6-5D51F989B05B}"/>
          </ac:spMkLst>
        </pc:spChg>
        <pc:spChg chg="add mod">
          <ac:chgData name="Daniela Reyes" userId="S::dreyes@allivet.com::93685f7f-c5fe-462d-9751-8f2fa8261c6a" providerId="AD" clId="Web-{7A82893E-90C7-B510-1D4A-156BA976BB02}" dt="2019-04-24T22:18:48.472" v="9065"/>
          <ac:spMkLst>
            <pc:docMk/>
            <pc:sldMk cId="836012323" sldId="333"/>
            <ac:spMk id="5" creationId="{AA9AC667-5628-4319-B889-BEC027B6C0BC}"/>
          </ac:spMkLst>
        </pc:spChg>
        <pc:spChg chg="add mod">
          <ac:chgData name="Daniela Reyes" userId="S::dreyes@allivet.com::93685f7f-c5fe-462d-9751-8f2fa8261c6a" providerId="AD" clId="Web-{7A82893E-90C7-B510-1D4A-156BA976BB02}" dt="2019-04-24T22:34:32.314" v="10442" actId="1076"/>
          <ac:spMkLst>
            <pc:docMk/>
            <pc:sldMk cId="836012323" sldId="333"/>
            <ac:spMk id="7" creationId="{025961E8-836E-4712-AFB2-91D63F958C6E}"/>
          </ac:spMkLst>
        </pc:spChg>
        <pc:picChg chg="add mod">
          <ac:chgData name="Daniela Reyes" userId="S::dreyes@allivet.com::93685f7f-c5fe-462d-9751-8f2fa8261c6a" providerId="AD" clId="Web-{7A82893E-90C7-B510-1D4A-156BA976BB02}" dt="2019-04-24T22:37:38.929" v="10580" actId="1076"/>
          <ac:picMkLst>
            <pc:docMk/>
            <pc:sldMk cId="836012323" sldId="333"/>
            <ac:picMk id="8" creationId="{B5E110E1-AC46-4E9D-968E-8E5ADA812D1C}"/>
          </ac:picMkLst>
        </pc:picChg>
      </pc:sldChg>
      <pc:sldChg chg="addSp delSp modSp add replId">
        <pc:chgData name="Daniela Reyes" userId="S::dreyes@allivet.com::93685f7f-c5fe-462d-9751-8f2fa8261c6a" providerId="AD" clId="Web-{7A82893E-90C7-B510-1D4A-156BA976BB02}" dt="2019-04-24T22:54:31.147" v="10638" actId="20577"/>
        <pc:sldMkLst>
          <pc:docMk/>
          <pc:sldMk cId="2945456127" sldId="334"/>
        </pc:sldMkLst>
        <pc:spChg chg="del">
          <ac:chgData name="Daniela Reyes" userId="S::dreyes@allivet.com::93685f7f-c5fe-462d-9751-8f2fa8261c6a" providerId="AD" clId="Web-{7A82893E-90C7-B510-1D4A-156BA976BB02}" dt="2019-04-24T22:42:28.250" v="10582"/>
          <ac:spMkLst>
            <pc:docMk/>
            <pc:sldMk cId="2945456127" sldId="334"/>
            <ac:spMk id="3" creationId="{FA130A0B-729C-4EF2-97E6-5D51F989B05B}"/>
          </ac:spMkLst>
        </pc:spChg>
        <pc:spChg chg="add mod">
          <ac:chgData name="Daniela Reyes" userId="S::dreyes@allivet.com::93685f7f-c5fe-462d-9751-8f2fa8261c6a" providerId="AD" clId="Web-{7A82893E-90C7-B510-1D4A-156BA976BB02}" dt="2019-04-24T22:54:31.147" v="10638" actId="20577"/>
          <ac:spMkLst>
            <pc:docMk/>
            <pc:sldMk cId="2945456127" sldId="334"/>
            <ac:spMk id="4" creationId="{DA76CF0B-F882-49AA-835F-3B6FA670E51F}"/>
          </ac:spMkLst>
        </pc:spChg>
        <pc:spChg chg="mod">
          <ac:chgData name="Daniela Reyes" userId="S::dreyes@allivet.com::93685f7f-c5fe-462d-9751-8f2fa8261c6a" providerId="AD" clId="Web-{7A82893E-90C7-B510-1D4A-156BA976BB02}" dt="2019-04-24T22:49:19.746" v="10631" actId="1076"/>
          <ac:spMkLst>
            <pc:docMk/>
            <pc:sldMk cId="2945456127" sldId="334"/>
            <ac:spMk id="7" creationId="{025961E8-836E-4712-AFB2-91D63F958C6E}"/>
          </ac:spMkLst>
        </pc:spChg>
        <pc:picChg chg="del">
          <ac:chgData name="Daniela Reyes" userId="S::dreyes@allivet.com::93685f7f-c5fe-462d-9751-8f2fa8261c6a" providerId="AD" clId="Web-{7A82893E-90C7-B510-1D4A-156BA976BB02}" dt="2019-04-24T22:42:29.156" v="10583"/>
          <ac:picMkLst>
            <pc:docMk/>
            <pc:sldMk cId="2945456127" sldId="334"/>
            <ac:picMk id="8" creationId="{B5E110E1-AC46-4E9D-968E-8E5ADA812D1C}"/>
          </ac:picMkLst>
        </pc:picChg>
      </pc:sldChg>
      <pc:sldChg chg="del">
        <pc:chgData name="Daniela Reyes" userId="S::dreyes@allivet.com::93685f7f-c5fe-462d-9751-8f2fa8261c6a" providerId="AD" clId="Web-{7A82893E-90C7-B510-1D4A-156BA976BB02}" dt="2019-04-24T15:07:43.784" v="16"/>
        <pc:sldMkLst>
          <pc:docMk/>
          <pc:sldMk cId="3305257175" sldId="334"/>
        </pc:sldMkLst>
      </pc:sldChg>
      <pc:sldChg chg="del">
        <pc:chgData name="Daniela Reyes" userId="S::dreyes@allivet.com::93685f7f-c5fe-462d-9751-8f2fa8261c6a" providerId="AD" clId="Web-{7A82893E-90C7-B510-1D4A-156BA976BB02}" dt="2019-04-24T15:07:06.939" v="6"/>
        <pc:sldMkLst>
          <pc:docMk/>
          <pc:sldMk cId="980926257" sldId="335"/>
        </pc:sldMkLst>
      </pc:sldChg>
      <pc:sldChg chg="del">
        <pc:chgData name="Daniela Reyes" userId="S::dreyes@allivet.com::93685f7f-c5fe-462d-9751-8f2fa8261c6a" providerId="AD" clId="Web-{7A82893E-90C7-B510-1D4A-156BA976BB02}" dt="2019-04-24T15:11:23.743" v="39"/>
        <pc:sldMkLst>
          <pc:docMk/>
          <pc:sldMk cId="3023827472" sldId="336"/>
        </pc:sldMkLst>
      </pc:sldChg>
      <pc:sldChg chg="del ord">
        <pc:chgData name="Daniela Reyes" userId="S::dreyes@allivet.com::93685f7f-c5fe-462d-9751-8f2fa8261c6a" providerId="AD" clId="Web-{7A82893E-90C7-B510-1D4A-156BA976BB02}" dt="2019-04-24T15:07:40.205" v="14"/>
        <pc:sldMkLst>
          <pc:docMk/>
          <pc:sldMk cId="848316993" sldId="337"/>
        </pc:sldMkLst>
      </pc:sldChg>
      <pc:sldChg chg="del">
        <pc:chgData name="Daniela Reyes" userId="S::dreyes@allivet.com::93685f7f-c5fe-462d-9751-8f2fa8261c6a" providerId="AD" clId="Web-{7A82893E-90C7-B510-1D4A-156BA976BB02}" dt="2019-04-24T15:10:57.587" v="34"/>
        <pc:sldMkLst>
          <pc:docMk/>
          <pc:sldMk cId="2728874633" sldId="339"/>
        </pc:sldMkLst>
      </pc:sldChg>
      <pc:sldMasterChg chg="modTransition modSldLayout">
        <pc:chgData name="Daniela Reyes" userId="S::dreyes@allivet.com::93685f7f-c5fe-462d-9751-8f2fa8261c6a" providerId="AD" clId="Web-{7A82893E-90C7-B510-1D4A-156BA976BB02}" dt="2019-04-24T16:24:02.253" v="3118"/>
        <pc:sldMasterMkLst>
          <pc:docMk/>
          <pc:sldMasterMk cId="1943259863" sldId="2147483648"/>
        </pc:sldMasterMkLst>
        <pc:sldLayoutChg chg="modTransition">
          <pc:chgData name="Daniela Reyes" userId="S::dreyes@allivet.com::93685f7f-c5fe-462d-9751-8f2fa8261c6a" providerId="AD" clId="Web-{7A82893E-90C7-B510-1D4A-156BA976BB02}" dt="2019-04-24T16:24:02.253" v="3118"/>
          <pc:sldLayoutMkLst>
            <pc:docMk/>
            <pc:sldMasterMk cId="1943259863" sldId="2147483648"/>
            <pc:sldLayoutMk cId="798862757" sldId="2147483649"/>
          </pc:sldLayoutMkLst>
        </pc:sldLayoutChg>
        <pc:sldLayoutChg chg="modTransition">
          <pc:chgData name="Daniela Reyes" userId="S::dreyes@allivet.com::93685f7f-c5fe-462d-9751-8f2fa8261c6a" providerId="AD" clId="Web-{7A82893E-90C7-B510-1D4A-156BA976BB02}" dt="2019-04-24T16:24:02.253" v="3118"/>
          <pc:sldLayoutMkLst>
            <pc:docMk/>
            <pc:sldMasterMk cId="1943259863" sldId="2147483648"/>
            <pc:sldLayoutMk cId="1463745435" sldId="2147483650"/>
          </pc:sldLayoutMkLst>
        </pc:sldLayoutChg>
        <pc:sldLayoutChg chg="modTransition">
          <pc:chgData name="Daniela Reyes" userId="S::dreyes@allivet.com::93685f7f-c5fe-462d-9751-8f2fa8261c6a" providerId="AD" clId="Web-{7A82893E-90C7-B510-1D4A-156BA976BB02}" dt="2019-04-24T16:24:02.253" v="3118"/>
          <pc:sldLayoutMkLst>
            <pc:docMk/>
            <pc:sldMasterMk cId="1943259863" sldId="2147483648"/>
            <pc:sldLayoutMk cId="3112444112" sldId="2147483651"/>
          </pc:sldLayoutMkLst>
        </pc:sldLayoutChg>
        <pc:sldLayoutChg chg="modTransition">
          <pc:chgData name="Daniela Reyes" userId="S::dreyes@allivet.com::93685f7f-c5fe-462d-9751-8f2fa8261c6a" providerId="AD" clId="Web-{7A82893E-90C7-B510-1D4A-156BA976BB02}" dt="2019-04-24T16:24:02.253" v="3118"/>
          <pc:sldLayoutMkLst>
            <pc:docMk/>
            <pc:sldMasterMk cId="1943259863" sldId="2147483648"/>
            <pc:sldLayoutMk cId="3506778040" sldId="2147483652"/>
          </pc:sldLayoutMkLst>
        </pc:sldLayoutChg>
        <pc:sldLayoutChg chg="modTransition">
          <pc:chgData name="Daniela Reyes" userId="S::dreyes@allivet.com::93685f7f-c5fe-462d-9751-8f2fa8261c6a" providerId="AD" clId="Web-{7A82893E-90C7-B510-1D4A-156BA976BB02}" dt="2019-04-24T16:24:02.253" v="3118"/>
          <pc:sldLayoutMkLst>
            <pc:docMk/>
            <pc:sldMasterMk cId="1943259863" sldId="2147483648"/>
            <pc:sldLayoutMk cId="4044567947" sldId="2147483653"/>
          </pc:sldLayoutMkLst>
        </pc:sldLayoutChg>
        <pc:sldLayoutChg chg="modTransition">
          <pc:chgData name="Daniela Reyes" userId="S::dreyes@allivet.com::93685f7f-c5fe-462d-9751-8f2fa8261c6a" providerId="AD" clId="Web-{7A82893E-90C7-B510-1D4A-156BA976BB02}" dt="2019-04-24T16:24:02.253" v="3118"/>
          <pc:sldLayoutMkLst>
            <pc:docMk/>
            <pc:sldMasterMk cId="1943259863" sldId="2147483648"/>
            <pc:sldLayoutMk cId="3397906568" sldId="2147483654"/>
          </pc:sldLayoutMkLst>
        </pc:sldLayoutChg>
        <pc:sldLayoutChg chg="modTransition">
          <pc:chgData name="Daniela Reyes" userId="S::dreyes@allivet.com::93685f7f-c5fe-462d-9751-8f2fa8261c6a" providerId="AD" clId="Web-{7A82893E-90C7-B510-1D4A-156BA976BB02}" dt="2019-04-24T16:24:02.253" v="3118"/>
          <pc:sldLayoutMkLst>
            <pc:docMk/>
            <pc:sldMasterMk cId="1943259863" sldId="2147483648"/>
            <pc:sldLayoutMk cId="3238976713" sldId="2147483655"/>
          </pc:sldLayoutMkLst>
        </pc:sldLayoutChg>
        <pc:sldLayoutChg chg="modTransition">
          <pc:chgData name="Daniela Reyes" userId="S::dreyes@allivet.com::93685f7f-c5fe-462d-9751-8f2fa8261c6a" providerId="AD" clId="Web-{7A82893E-90C7-B510-1D4A-156BA976BB02}" dt="2019-04-24T16:24:02.253" v="3118"/>
          <pc:sldLayoutMkLst>
            <pc:docMk/>
            <pc:sldMasterMk cId="1943259863" sldId="2147483648"/>
            <pc:sldLayoutMk cId="2146817227" sldId="2147483656"/>
          </pc:sldLayoutMkLst>
        </pc:sldLayoutChg>
        <pc:sldLayoutChg chg="modTransition">
          <pc:chgData name="Daniela Reyes" userId="S::dreyes@allivet.com::93685f7f-c5fe-462d-9751-8f2fa8261c6a" providerId="AD" clId="Web-{7A82893E-90C7-B510-1D4A-156BA976BB02}" dt="2019-04-24T16:24:02.253" v="3118"/>
          <pc:sldLayoutMkLst>
            <pc:docMk/>
            <pc:sldMasterMk cId="1943259863" sldId="2147483648"/>
            <pc:sldLayoutMk cId="1667374130" sldId="2147483657"/>
          </pc:sldLayoutMkLst>
        </pc:sldLayoutChg>
        <pc:sldLayoutChg chg="modTransition">
          <pc:chgData name="Daniela Reyes" userId="S::dreyes@allivet.com::93685f7f-c5fe-462d-9751-8f2fa8261c6a" providerId="AD" clId="Web-{7A82893E-90C7-B510-1D4A-156BA976BB02}" dt="2019-04-24T16:24:02.253" v="3118"/>
          <pc:sldLayoutMkLst>
            <pc:docMk/>
            <pc:sldMasterMk cId="1943259863" sldId="2147483648"/>
            <pc:sldLayoutMk cId="2977249753" sldId="2147483658"/>
          </pc:sldLayoutMkLst>
        </pc:sldLayoutChg>
        <pc:sldLayoutChg chg="modTransition">
          <pc:chgData name="Daniela Reyes" userId="S::dreyes@allivet.com::93685f7f-c5fe-462d-9751-8f2fa8261c6a" providerId="AD" clId="Web-{7A82893E-90C7-B510-1D4A-156BA976BB02}" dt="2019-04-24T16:24:02.253" v="3118"/>
          <pc:sldLayoutMkLst>
            <pc:docMk/>
            <pc:sldMasterMk cId="1943259863" sldId="2147483648"/>
            <pc:sldLayoutMk cId="2477154221" sldId="2147483659"/>
          </pc:sldLayoutMkLst>
        </pc:sldLayoutChg>
        <pc:sldLayoutChg chg="modTransition">
          <pc:chgData name="Daniela Reyes" userId="S::dreyes@allivet.com::93685f7f-c5fe-462d-9751-8f2fa8261c6a" providerId="AD" clId="Web-{7A82893E-90C7-B510-1D4A-156BA976BB02}" dt="2019-04-24T16:24:02.253" v="3118"/>
          <pc:sldLayoutMkLst>
            <pc:docMk/>
            <pc:sldMasterMk cId="1943259863" sldId="2147483648"/>
            <pc:sldLayoutMk cId="2524635021" sldId="2147483660"/>
          </pc:sldLayoutMkLst>
        </pc:sldLayoutChg>
      </pc:sldMasterChg>
    </pc:docChg>
  </pc:docChgLst>
  <pc:docChgLst>
    <pc:chgData name="Daniela Reyes" userId="S::dreyes@allivet.com::93685f7f-c5fe-462d-9751-8f2fa8261c6a" providerId="AD" clId="Web-{CE068E0A-7706-581C-A570-67DA4C878B78}"/>
    <pc:docChg chg="modSld">
      <pc:chgData name="Daniela Reyes" userId="S::dreyes@allivet.com::93685f7f-c5fe-462d-9751-8f2fa8261c6a" providerId="AD" clId="Web-{CE068E0A-7706-581C-A570-67DA4C878B78}" dt="2019-05-29T18:37:35.710" v="0" actId="1076"/>
      <pc:docMkLst>
        <pc:docMk/>
      </pc:docMkLst>
      <pc:sldChg chg="modSp">
        <pc:chgData name="Daniela Reyes" userId="S::dreyes@allivet.com::93685f7f-c5fe-462d-9751-8f2fa8261c6a" providerId="AD" clId="Web-{CE068E0A-7706-581C-A570-67DA4C878B78}" dt="2019-05-29T18:37:35.710" v="0" actId="1076"/>
        <pc:sldMkLst>
          <pc:docMk/>
          <pc:sldMk cId="719769539" sldId="345"/>
        </pc:sldMkLst>
        <pc:spChg chg="mod">
          <ac:chgData name="Daniela Reyes" userId="S::dreyes@allivet.com::93685f7f-c5fe-462d-9751-8f2fa8261c6a" providerId="AD" clId="Web-{CE068E0A-7706-581C-A570-67DA4C878B78}" dt="2019-05-29T18:37:35.710" v="0" actId="1076"/>
          <ac:spMkLst>
            <pc:docMk/>
            <pc:sldMk cId="719769539" sldId="345"/>
            <ac:spMk id="5" creationId="{412F14B3-9A73-461C-BF0F-BF6AEBDBE05D}"/>
          </ac:spMkLst>
        </pc:spChg>
      </pc:sldChg>
    </pc:docChg>
  </pc:docChgLst>
  <pc:docChgLst>
    <pc:chgData name="Daniela Reyes" userId="S::dreyes@allivet.com::93685f7f-c5fe-462d-9751-8f2fa8261c6a" providerId="AD" clId="Web-{F92F236C-2C0B-5FA9-BB6A-7BAC2DA4E572}"/>
    <pc:docChg chg="addSld delSld modSld sldOrd">
      <pc:chgData name="Daniela Reyes" userId="S::dreyes@allivet.com::93685f7f-c5fe-462d-9751-8f2fa8261c6a" providerId="AD" clId="Web-{F92F236C-2C0B-5FA9-BB6A-7BAC2DA4E572}" dt="2019-04-25T14:03:41.961" v="6808" actId="20577"/>
      <pc:docMkLst>
        <pc:docMk/>
      </pc:docMkLst>
      <pc:sldChg chg="modSp">
        <pc:chgData name="Daniela Reyes" userId="S::dreyes@allivet.com::93685f7f-c5fe-462d-9751-8f2fa8261c6a" providerId="AD" clId="Web-{F92F236C-2C0B-5FA9-BB6A-7BAC2DA4E572}" dt="2019-04-25T13:35:06.534" v="5336" actId="20577"/>
        <pc:sldMkLst>
          <pc:docMk/>
          <pc:sldMk cId="2336938739" sldId="274"/>
        </pc:sldMkLst>
        <pc:spChg chg="mod">
          <ac:chgData name="Daniela Reyes" userId="S::dreyes@allivet.com::93685f7f-c5fe-462d-9751-8f2fa8261c6a" providerId="AD" clId="Web-{F92F236C-2C0B-5FA9-BB6A-7BAC2DA4E572}" dt="2019-04-25T13:35:06.534" v="5336" actId="20577"/>
          <ac:spMkLst>
            <pc:docMk/>
            <pc:sldMk cId="2336938739" sldId="274"/>
            <ac:spMk id="6" creationId="{27F04697-066F-479A-A89D-9C7594A627A1}"/>
          </ac:spMkLst>
        </pc:spChg>
      </pc:sldChg>
      <pc:sldChg chg="modSp modNotes">
        <pc:chgData name="Daniela Reyes" userId="S::dreyes@allivet.com::93685f7f-c5fe-462d-9751-8f2fa8261c6a" providerId="AD" clId="Web-{F92F236C-2C0B-5FA9-BB6A-7BAC2DA4E572}" dt="2019-04-25T13:38:30.458" v="5466" actId="20577"/>
        <pc:sldMkLst>
          <pc:docMk/>
          <pc:sldMk cId="2323681483" sldId="291"/>
        </pc:sldMkLst>
        <pc:spChg chg="mod">
          <ac:chgData name="Daniela Reyes" userId="S::dreyes@allivet.com::93685f7f-c5fe-462d-9751-8f2fa8261c6a" providerId="AD" clId="Web-{F92F236C-2C0B-5FA9-BB6A-7BAC2DA4E572}" dt="2019-04-25T13:38:30.458" v="5466" actId="20577"/>
          <ac:spMkLst>
            <pc:docMk/>
            <pc:sldMk cId="2323681483" sldId="291"/>
            <ac:spMk id="4" creationId="{6F1272D8-C148-4377-9142-E69BC228F62B}"/>
          </ac:spMkLst>
        </pc:spChg>
      </pc:sldChg>
      <pc:sldChg chg="modSp modNotes">
        <pc:chgData name="Daniela Reyes" userId="S::dreyes@allivet.com::93685f7f-c5fe-462d-9751-8f2fa8261c6a" providerId="AD" clId="Web-{F92F236C-2C0B-5FA9-BB6A-7BAC2DA4E572}" dt="2019-04-25T13:48:57.716" v="5845" actId="20577"/>
        <pc:sldMkLst>
          <pc:docMk/>
          <pc:sldMk cId="1007825398" sldId="292"/>
        </pc:sldMkLst>
        <pc:spChg chg="mod">
          <ac:chgData name="Daniela Reyes" userId="S::dreyes@allivet.com::93685f7f-c5fe-462d-9751-8f2fa8261c6a" providerId="AD" clId="Web-{F92F236C-2C0B-5FA9-BB6A-7BAC2DA4E572}" dt="2019-04-25T13:48:57.716" v="5845" actId="20577"/>
          <ac:spMkLst>
            <pc:docMk/>
            <pc:sldMk cId="1007825398" sldId="292"/>
            <ac:spMk id="3" creationId="{9712B3FE-FE1D-4F59-8BA7-674B12A76E91}"/>
          </ac:spMkLst>
        </pc:spChg>
        <pc:spChg chg="mod">
          <ac:chgData name="Daniela Reyes" userId="S::dreyes@allivet.com::93685f7f-c5fe-462d-9751-8f2fa8261c6a" providerId="AD" clId="Web-{F92F236C-2C0B-5FA9-BB6A-7BAC2DA4E572}" dt="2019-04-25T13:48:37.762" v="5824" actId="20577"/>
          <ac:spMkLst>
            <pc:docMk/>
            <pc:sldMk cId="1007825398" sldId="292"/>
            <ac:spMk id="4" creationId="{D4346CEC-8639-4C3D-A79F-B19F783E0078}"/>
          </ac:spMkLst>
        </pc:spChg>
      </pc:sldChg>
      <pc:sldChg chg="addSp delSp modSp mod modClrScheme chgLayout">
        <pc:chgData name="Daniela Reyes" userId="S::dreyes@allivet.com::93685f7f-c5fe-462d-9751-8f2fa8261c6a" providerId="AD" clId="Web-{F92F236C-2C0B-5FA9-BB6A-7BAC2DA4E572}" dt="2019-04-25T13:51:05.389" v="5901" actId="20577"/>
        <pc:sldMkLst>
          <pc:docMk/>
          <pc:sldMk cId="4266978816" sldId="293"/>
        </pc:sldMkLst>
        <pc:spChg chg="del mod">
          <ac:chgData name="Daniela Reyes" userId="S::dreyes@allivet.com::93685f7f-c5fe-462d-9751-8f2fa8261c6a" providerId="AD" clId="Web-{F92F236C-2C0B-5FA9-BB6A-7BAC2DA4E572}" dt="2019-04-25T11:39:42.024" v="3222"/>
          <ac:spMkLst>
            <pc:docMk/>
            <pc:sldMk cId="4266978816" sldId="293"/>
            <ac:spMk id="2" creationId="{55C9D9AC-1F6E-4B4F-ADB4-075C750F1D4C}"/>
          </ac:spMkLst>
        </pc:spChg>
        <pc:spChg chg="add mod ord">
          <ac:chgData name="Daniela Reyes" userId="S::dreyes@allivet.com::93685f7f-c5fe-462d-9751-8f2fa8261c6a" providerId="AD" clId="Web-{F92F236C-2C0B-5FA9-BB6A-7BAC2DA4E572}" dt="2019-04-25T13:50:50.811" v="5889" actId="20577"/>
          <ac:spMkLst>
            <pc:docMk/>
            <pc:sldMk cId="4266978816" sldId="293"/>
            <ac:spMk id="3" creationId="{23CEF526-EC4E-4F30-B4D1-4B8DFEC80E5A}"/>
          </ac:spMkLst>
        </pc:spChg>
        <pc:spChg chg="add del mod ord">
          <ac:chgData name="Daniela Reyes" userId="S::dreyes@allivet.com::93685f7f-c5fe-462d-9751-8f2fa8261c6a" providerId="AD" clId="Web-{F92F236C-2C0B-5FA9-BB6A-7BAC2DA4E572}" dt="2019-04-25T11:15:43.537" v="1627"/>
          <ac:spMkLst>
            <pc:docMk/>
            <pc:sldMk cId="4266978816" sldId="293"/>
            <ac:spMk id="4" creationId="{260EC8A5-F582-4C56-8DB3-2038EF2C31E4}"/>
          </ac:spMkLst>
        </pc:spChg>
        <pc:spChg chg="del">
          <ac:chgData name="Daniela Reyes" userId="S::dreyes@allivet.com::93685f7f-c5fe-462d-9751-8f2fa8261c6a" providerId="AD" clId="Web-{F92F236C-2C0B-5FA9-BB6A-7BAC2DA4E572}" dt="2019-04-25T11:09:03.236" v="861"/>
          <ac:spMkLst>
            <pc:docMk/>
            <pc:sldMk cId="4266978816" sldId="293"/>
            <ac:spMk id="6" creationId="{C41BC2F2-5794-4B3E-9C95-7DE50C03303B}"/>
          </ac:spMkLst>
        </pc:spChg>
        <pc:spChg chg="mod ord">
          <ac:chgData name="Daniela Reyes" userId="S::dreyes@allivet.com::93685f7f-c5fe-462d-9751-8f2fa8261c6a" providerId="AD" clId="Web-{F92F236C-2C0B-5FA9-BB6A-7BAC2DA4E572}" dt="2019-04-25T13:51:05.389" v="5901" actId="20577"/>
          <ac:spMkLst>
            <pc:docMk/>
            <pc:sldMk cId="4266978816" sldId="293"/>
            <ac:spMk id="7" creationId="{00000000-0000-0000-0000-000000000000}"/>
          </ac:spMkLst>
        </pc:spChg>
        <pc:spChg chg="add del mod">
          <ac:chgData name="Daniela Reyes" userId="S::dreyes@allivet.com::93685f7f-c5fe-462d-9751-8f2fa8261c6a" providerId="AD" clId="Web-{F92F236C-2C0B-5FA9-BB6A-7BAC2DA4E572}" dt="2019-04-25T11:22:17.402" v="2021"/>
          <ac:spMkLst>
            <pc:docMk/>
            <pc:sldMk cId="4266978816" sldId="293"/>
            <ac:spMk id="9" creationId="{FCA6D7FE-E5A3-4B3C-9344-04CFDA8A8C24}"/>
          </ac:spMkLst>
        </pc:spChg>
        <pc:spChg chg="mod">
          <ac:chgData name="Daniela Reyes" userId="S::dreyes@allivet.com::93685f7f-c5fe-462d-9751-8f2fa8261c6a" providerId="AD" clId="Web-{F92F236C-2C0B-5FA9-BB6A-7BAC2DA4E572}" dt="2019-04-25T11:08:55.595" v="857" actId="20577"/>
          <ac:spMkLst>
            <pc:docMk/>
            <pc:sldMk cId="4266978816" sldId="293"/>
            <ac:spMk id="12" creationId="{929423E7-48E9-4325-A390-8DCF5CBBAFD4}"/>
          </ac:spMkLst>
        </pc:spChg>
        <pc:picChg chg="add mod ord modCrop">
          <ac:chgData name="Daniela Reyes" userId="S::dreyes@allivet.com::93685f7f-c5fe-462d-9751-8f2fa8261c6a" providerId="AD" clId="Web-{F92F236C-2C0B-5FA9-BB6A-7BAC2DA4E572}" dt="2019-04-25T11:22:27.356" v="2024" actId="1076"/>
          <ac:picMkLst>
            <pc:docMk/>
            <pc:sldMk cId="4266978816" sldId="293"/>
            <ac:picMk id="5" creationId="{38D46F6C-5E8B-4CEB-AED5-FD3BA3A8BF1F}"/>
          </ac:picMkLst>
        </pc:picChg>
      </pc:sldChg>
      <pc:sldChg chg="addSp modSp modNotes">
        <pc:chgData name="Daniela Reyes" userId="S::dreyes@allivet.com::93685f7f-c5fe-462d-9751-8f2fa8261c6a" providerId="AD" clId="Web-{F92F236C-2C0B-5FA9-BB6A-7BAC2DA4E572}" dt="2019-04-25T13:06:16.340" v="4878" actId="20577"/>
        <pc:sldMkLst>
          <pc:docMk/>
          <pc:sldMk cId="2092627331" sldId="294"/>
        </pc:sldMkLst>
        <pc:spChg chg="mod">
          <ac:chgData name="Daniela Reyes" userId="S::dreyes@allivet.com::93685f7f-c5fe-462d-9751-8f2fa8261c6a" providerId="AD" clId="Web-{F92F236C-2C0B-5FA9-BB6A-7BAC2DA4E572}" dt="2019-04-25T13:06:16.340" v="4878" actId="20577"/>
          <ac:spMkLst>
            <pc:docMk/>
            <pc:sldMk cId="2092627331" sldId="294"/>
            <ac:spMk id="3" creationId="{E6C2A6EC-6CC7-4FC4-AA7E-625F4895E7ED}"/>
          </ac:spMkLst>
        </pc:spChg>
        <pc:picChg chg="add mod modCrop">
          <ac:chgData name="Daniela Reyes" userId="S::dreyes@allivet.com::93685f7f-c5fe-462d-9751-8f2fa8261c6a" providerId="AD" clId="Web-{F92F236C-2C0B-5FA9-BB6A-7BAC2DA4E572}" dt="2019-04-25T13:05:15.339" v="4847" actId="1076"/>
          <ac:picMkLst>
            <pc:docMk/>
            <pc:sldMk cId="2092627331" sldId="294"/>
            <ac:picMk id="2" creationId="{EA40AD38-906F-498C-B164-904AF72DE10B}"/>
          </ac:picMkLst>
        </pc:picChg>
        <pc:picChg chg="add mod">
          <ac:chgData name="Daniela Reyes" userId="S::dreyes@allivet.com::93685f7f-c5fe-462d-9751-8f2fa8261c6a" providerId="AD" clId="Web-{F92F236C-2C0B-5FA9-BB6A-7BAC2DA4E572}" dt="2019-04-25T13:05:13.604" v="4846" actId="1076"/>
          <ac:picMkLst>
            <pc:docMk/>
            <pc:sldMk cId="2092627331" sldId="294"/>
            <ac:picMk id="6" creationId="{C11F8005-60B8-4E03-A50F-46D2050D4CD5}"/>
          </ac:picMkLst>
        </pc:picChg>
        <pc:picChg chg="add mod">
          <ac:chgData name="Daniela Reyes" userId="S::dreyes@allivet.com::93685f7f-c5fe-462d-9751-8f2fa8261c6a" providerId="AD" clId="Web-{F92F236C-2C0B-5FA9-BB6A-7BAC2DA4E572}" dt="2019-04-25T13:05:18.245" v="4848" actId="1076"/>
          <ac:picMkLst>
            <pc:docMk/>
            <pc:sldMk cId="2092627331" sldId="294"/>
            <ac:picMk id="9" creationId="{64B50993-B615-416F-B1FC-1693613AC2E6}"/>
          </ac:picMkLst>
        </pc:picChg>
        <pc:picChg chg="add mod">
          <ac:chgData name="Daniela Reyes" userId="S::dreyes@allivet.com::93685f7f-c5fe-462d-9751-8f2fa8261c6a" providerId="AD" clId="Web-{F92F236C-2C0B-5FA9-BB6A-7BAC2DA4E572}" dt="2019-04-25T13:05:59.902" v="4851" actId="1076"/>
          <ac:picMkLst>
            <pc:docMk/>
            <pc:sldMk cId="2092627331" sldId="294"/>
            <ac:picMk id="11" creationId="{44FBA075-4EC2-4A92-9934-61188210FA91}"/>
          </ac:picMkLst>
        </pc:picChg>
      </pc:sldChg>
      <pc:sldChg chg="addSp delSp modSp mod modClrScheme chgLayout modNotes">
        <pc:chgData name="Daniela Reyes" userId="S::dreyes@allivet.com::93685f7f-c5fe-462d-9751-8f2fa8261c6a" providerId="AD" clId="Web-{F92F236C-2C0B-5FA9-BB6A-7BAC2DA4E572}" dt="2019-04-25T13:46:14.292" v="5619" actId="20577"/>
        <pc:sldMkLst>
          <pc:docMk/>
          <pc:sldMk cId="2847813303" sldId="296"/>
        </pc:sldMkLst>
        <pc:spChg chg="del">
          <ac:chgData name="Daniela Reyes" userId="S::dreyes@allivet.com::93685f7f-c5fe-462d-9751-8f2fa8261c6a" providerId="AD" clId="Web-{F92F236C-2C0B-5FA9-BB6A-7BAC2DA4E572}" dt="2019-04-25T11:48:56.641" v="3806"/>
          <ac:spMkLst>
            <pc:docMk/>
            <pc:sldMk cId="2847813303" sldId="296"/>
            <ac:spMk id="2" creationId="{077392B8-555F-4BD5-8641-C90527D335CE}"/>
          </ac:spMkLst>
        </pc:spChg>
        <pc:spChg chg="add mod ord">
          <ac:chgData name="Daniela Reyes" userId="S::dreyes@allivet.com::93685f7f-c5fe-462d-9751-8f2fa8261c6a" providerId="AD" clId="Web-{F92F236C-2C0B-5FA9-BB6A-7BAC2DA4E572}" dt="2019-04-25T13:46:14.292" v="5619" actId="20577"/>
          <ac:spMkLst>
            <pc:docMk/>
            <pc:sldMk cId="2847813303" sldId="296"/>
            <ac:spMk id="3" creationId="{10B02986-8A8D-4F8F-8279-292D66BFB042}"/>
          </ac:spMkLst>
        </pc:spChg>
        <pc:spChg chg="add mod ord">
          <ac:chgData name="Daniela Reyes" userId="S::dreyes@allivet.com::93685f7f-c5fe-462d-9751-8f2fa8261c6a" providerId="AD" clId="Web-{F92F236C-2C0B-5FA9-BB6A-7BAC2DA4E572}" dt="2019-04-25T12:00:31.837" v="3836" actId="20577"/>
          <ac:spMkLst>
            <pc:docMk/>
            <pc:sldMk cId="2847813303" sldId="296"/>
            <ac:spMk id="4" creationId="{EF1390BC-D375-4A84-B93F-23A9499D2A23}"/>
          </ac:spMkLst>
        </pc:spChg>
        <pc:spChg chg="mod ord">
          <ac:chgData name="Daniela Reyes" userId="S::dreyes@allivet.com::93685f7f-c5fe-462d-9751-8f2fa8261c6a" providerId="AD" clId="Web-{F92F236C-2C0B-5FA9-BB6A-7BAC2DA4E572}" dt="2019-04-25T13:44:05.399" v="5604" actId="20577"/>
          <ac:spMkLst>
            <pc:docMk/>
            <pc:sldMk cId="2847813303" sldId="296"/>
            <ac:spMk id="7" creationId="{00000000-0000-0000-0000-000000000000}"/>
          </ac:spMkLst>
        </pc:spChg>
        <pc:picChg chg="add mod">
          <ac:chgData name="Daniela Reyes" userId="S::dreyes@allivet.com::93685f7f-c5fe-462d-9751-8f2fa8261c6a" providerId="AD" clId="Web-{F92F236C-2C0B-5FA9-BB6A-7BAC2DA4E572}" dt="2019-04-25T12:00:49.962" v="3839" actId="1076"/>
          <ac:picMkLst>
            <pc:docMk/>
            <pc:sldMk cId="2847813303" sldId="296"/>
            <ac:picMk id="5" creationId="{50E07B1D-9066-4C97-B3A8-B0E47FC0F6D0}"/>
          </ac:picMkLst>
        </pc:picChg>
      </pc:sldChg>
      <pc:sldChg chg="addSp modSp">
        <pc:chgData name="Daniela Reyes" userId="S::dreyes@allivet.com::93685f7f-c5fe-462d-9751-8f2fa8261c6a" providerId="AD" clId="Web-{F92F236C-2C0B-5FA9-BB6A-7BAC2DA4E572}" dt="2019-04-25T13:43:40.993" v="5599" actId="20577"/>
        <pc:sldMkLst>
          <pc:docMk/>
          <pc:sldMk cId="1210411718" sldId="326"/>
        </pc:sldMkLst>
        <pc:spChg chg="add mod">
          <ac:chgData name="Daniela Reyes" userId="S::dreyes@allivet.com::93685f7f-c5fe-462d-9751-8f2fa8261c6a" providerId="AD" clId="Web-{F92F236C-2C0B-5FA9-BB6A-7BAC2DA4E572}" dt="2019-04-25T13:41:15.132" v="5512" actId="1076"/>
          <ac:spMkLst>
            <pc:docMk/>
            <pc:sldMk cId="1210411718" sldId="326"/>
            <ac:spMk id="2" creationId="{DF1479D8-6346-4175-8473-6DC2E7136CBE}"/>
          </ac:spMkLst>
        </pc:spChg>
        <pc:spChg chg="mod">
          <ac:chgData name="Daniela Reyes" userId="S::dreyes@allivet.com::93685f7f-c5fe-462d-9751-8f2fa8261c6a" providerId="AD" clId="Web-{F92F236C-2C0B-5FA9-BB6A-7BAC2DA4E572}" dt="2019-04-25T13:43:40.993" v="5599" actId="20577"/>
          <ac:spMkLst>
            <pc:docMk/>
            <pc:sldMk cId="1210411718" sldId="326"/>
            <ac:spMk id="3" creationId="{B8FD6EC7-0AA9-4D3E-AE6B-3CC829787BD4}"/>
          </ac:spMkLst>
        </pc:spChg>
        <pc:spChg chg="mod">
          <ac:chgData name="Daniela Reyes" userId="S::dreyes@allivet.com::93685f7f-c5fe-462d-9751-8f2fa8261c6a" providerId="AD" clId="Web-{F92F236C-2C0B-5FA9-BB6A-7BAC2DA4E572}" dt="2019-04-25T12:12:49.190" v="4262"/>
          <ac:spMkLst>
            <pc:docMk/>
            <pc:sldMk cId="1210411718" sldId="326"/>
            <ac:spMk id="5" creationId="{412F14B3-9A73-461C-BF0F-BF6AEBDBE05D}"/>
          </ac:spMkLst>
        </pc:spChg>
        <pc:spChg chg="mod">
          <ac:chgData name="Daniela Reyes" userId="S::dreyes@allivet.com::93685f7f-c5fe-462d-9751-8f2fa8261c6a" providerId="AD" clId="Web-{F92F236C-2C0B-5FA9-BB6A-7BAC2DA4E572}" dt="2019-04-25T13:42:47.508" v="5539" actId="20577"/>
          <ac:spMkLst>
            <pc:docMk/>
            <pc:sldMk cId="1210411718" sldId="326"/>
            <ac:spMk id="24" creationId="{3DCF471F-4C1C-4196-8513-B3560F620411}"/>
          </ac:spMkLst>
        </pc:spChg>
      </pc:sldChg>
      <pc:sldChg chg="addSp modSp">
        <pc:chgData name="Daniela Reyes" userId="S::dreyes@allivet.com::93685f7f-c5fe-462d-9751-8f2fa8261c6a" providerId="AD" clId="Web-{F92F236C-2C0B-5FA9-BB6A-7BAC2DA4E572}" dt="2019-04-25T13:43:45.790" v="5601" actId="20577"/>
        <pc:sldMkLst>
          <pc:docMk/>
          <pc:sldMk cId="2118934003" sldId="327"/>
        </pc:sldMkLst>
        <pc:spChg chg="add mod">
          <ac:chgData name="Daniela Reyes" userId="S::dreyes@allivet.com::93685f7f-c5fe-462d-9751-8f2fa8261c6a" providerId="AD" clId="Web-{F92F236C-2C0B-5FA9-BB6A-7BAC2DA4E572}" dt="2019-04-25T13:43:45.790" v="5601" actId="20577"/>
          <ac:spMkLst>
            <pc:docMk/>
            <pc:sldMk cId="2118934003" sldId="327"/>
            <ac:spMk id="2" creationId="{3C26A753-E74A-4770-91C4-3E8FF5F6A0FD}"/>
          </ac:spMkLst>
        </pc:spChg>
      </pc:sldChg>
      <pc:sldChg chg="modSp modNotes">
        <pc:chgData name="Daniela Reyes" userId="S::dreyes@allivet.com::93685f7f-c5fe-462d-9751-8f2fa8261c6a" providerId="AD" clId="Web-{F92F236C-2C0B-5FA9-BB6A-7BAC2DA4E572}" dt="2019-04-25T13:56:32.784" v="6125" actId="20577"/>
        <pc:sldMkLst>
          <pc:docMk/>
          <pc:sldMk cId="1924724394" sldId="328"/>
        </pc:sldMkLst>
        <pc:spChg chg="mod">
          <ac:chgData name="Daniela Reyes" userId="S::dreyes@allivet.com::93685f7f-c5fe-462d-9751-8f2fa8261c6a" providerId="AD" clId="Web-{F92F236C-2C0B-5FA9-BB6A-7BAC2DA4E572}" dt="2019-04-25T13:56:32.784" v="6125" actId="20577"/>
          <ac:spMkLst>
            <pc:docMk/>
            <pc:sldMk cId="1924724394" sldId="328"/>
            <ac:spMk id="4" creationId="{B7AAE4B3-DB65-4A66-BE9D-0A87E5A7AFF2}"/>
          </ac:spMkLst>
        </pc:spChg>
      </pc:sldChg>
      <pc:sldChg chg="modSp modNotes">
        <pc:chgData name="Daniela Reyes" userId="S::dreyes@allivet.com::93685f7f-c5fe-462d-9751-8f2fa8261c6a" providerId="AD" clId="Web-{F92F236C-2C0B-5FA9-BB6A-7BAC2DA4E572}" dt="2019-04-25T13:57:45.722" v="6143" actId="20577"/>
        <pc:sldMkLst>
          <pc:docMk/>
          <pc:sldMk cId="3748511474" sldId="329"/>
        </pc:sldMkLst>
        <pc:spChg chg="mod">
          <ac:chgData name="Daniela Reyes" userId="S::dreyes@allivet.com::93685f7f-c5fe-462d-9751-8f2fa8261c6a" providerId="AD" clId="Web-{F92F236C-2C0B-5FA9-BB6A-7BAC2DA4E572}" dt="2019-04-25T13:57:45.722" v="6143" actId="20577"/>
          <ac:spMkLst>
            <pc:docMk/>
            <pc:sldMk cId="3748511474" sldId="329"/>
            <ac:spMk id="4" creationId="{B7AAE4B3-DB65-4A66-BE9D-0A87E5A7AFF2}"/>
          </ac:spMkLst>
        </pc:spChg>
      </pc:sldChg>
      <pc:sldChg chg="addSp modSp addAnim modAnim">
        <pc:chgData name="Daniela Reyes" userId="S::dreyes@allivet.com::93685f7f-c5fe-462d-9751-8f2fa8261c6a" providerId="AD" clId="Web-{F92F236C-2C0B-5FA9-BB6A-7BAC2DA4E572}" dt="2019-04-25T13:39:55.318" v="5504" actId="1076"/>
        <pc:sldMkLst>
          <pc:docMk/>
          <pc:sldMk cId="4039530469" sldId="331"/>
        </pc:sldMkLst>
        <pc:spChg chg="add mod">
          <ac:chgData name="Daniela Reyes" userId="S::dreyes@allivet.com::93685f7f-c5fe-462d-9751-8f2fa8261c6a" providerId="AD" clId="Web-{F92F236C-2C0B-5FA9-BB6A-7BAC2DA4E572}" dt="2019-04-25T12:16:22.333" v="4368" actId="14100"/>
          <ac:spMkLst>
            <pc:docMk/>
            <pc:sldMk cId="4039530469" sldId="331"/>
            <ac:spMk id="2" creationId="{41C886CB-B3A2-4DAC-A6F3-3D32C5171C4C}"/>
          </ac:spMkLst>
        </pc:spChg>
        <pc:spChg chg="add mod">
          <ac:chgData name="Daniela Reyes" userId="S::dreyes@allivet.com::93685f7f-c5fe-462d-9751-8f2fa8261c6a" providerId="AD" clId="Web-{F92F236C-2C0B-5FA9-BB6A-7BAC2DA4E572}" dt="2019-04-25T12:18:07.709" v="4372" actId="1076"/>
          <ac:spMkLst>
            <pc:docMk/>
            <pc:sldMk cId="4039530469" sldId="331"/>
            <ac:spMk id="3" creationId="{2D4B36CD-2CFC-4F29-8E9C-0B3ED812B757}"/>
          </ac:spMkLst>
        </pc:spChg>
        <pc:spChg chg="mod">
          <ac:chgData name="Daniela Reyes" userId="S::dreyes@allivet.com::93685f7f-c5fe-462d-9751-8f2fa8261c6a" providerId="AD" clId="Web-{F92F236C-2C0B-5FA9-BB6A-7BAC2DA4E572}" dt="2019-04-25T12:16:07.317" v="4363" actId="20577"/>
          <ac:spMkLst>
            <pc:docMk/>
            <pc:sldMk cId="4039530469" sldId="331"/>
            <ac:spMk id="11" creationId="{5D5663FC-0806-4EAB-A755-FFCD970EB21B}"/>
          </ac:spMkLst>
        </pc:spChg>
        <pc:spChg chg="mod">
          <ac:chgData name="Daniela Reyes" userId="S::dreyes@allivet.com::93685f7f-c5fe-462d-9751-8f2fa8261c6a" providerId="AD" clId="Web-{F92F236C-2C0B-5FA9-BB6A-7BAC2DA4E572}" dt="2019-04-25T13:39:55.318" v="5504" actId="1076"/>
          <ac:spMkLst>
            <pc:docMk/>
            <pc:sldMk cId="4039530469" sldId="331"/>
            <ac:spMk id="14" creationId="{E2F50C3E-CD62-4982-8D5C-4AA1878559AB}"/>
          </ac:spMkLst>
        </pc:spChg>
        <pc:picChg chg="mod">
          <ac:chgData name="Daniela Reyes" userId="S::dreyes@allivet.com::93685f7f-c5fe-462d-9751-8f2fa8261c6a" providerId="AD" clId="Web-{F92F236C-2C0B-5FA9-BB6A-7BAC2DA4E572}" dt="2019-04-25T12:15:34.739" v="4321" actId="1076"/>
          <ac:picMkLst>
            <pc:docMk/>
            <pc:sldMk cId="4039530469" sldId="331"/>
            <ac:picMk id="8" creationId="{DA6127DF-FF80-41DD-B680-DAA92FB3E3DD}"/>
          </ac:picMkLst>
        </pc:picChg>
      </pc:sldChg>
      <pc:sldChg chg="modSp modNotes">
        <pc:chgData name="Daniela Reyes" userId="S::dreyes@allivet.com::93685f7f-c5fe-462d-9751-8f2fa8261c6a" providerId="AD" clId="Web-{F92F236C-2C0B-5FA9-BB6A-7BAC2DA4E572}" dt="2019-04-25T14:00:32.288" v="6533" actId="20577"/>
        <pc:sldMkLst>
          <pc:docMk/>
          <pc:sldMk cId="1668254446" sldId="332"/>
        </pc:sldMkLst>
        <pc:spChg chg="mod">
          <ac:chgData name="Daniela Reyes" userId="S::dreyes@allivet.com::93685f7f-c5fe-462d-9751-8f2fa8261c6a" providerId="AD" clId="Web-{F92F236C-2C0B-5FA9-BB6A-7BAC2DA4E572}" dt="2019-04-25T14:00:32.288" v="6533" actId="20577"/>
          <ac:spMkLst>
            <pc:docMk/>
            <pc:sldMk cId="1668254446" sldId="332"/>
            <ac:spMk id="3" creationId="{E6C2A6EC-6CC7-4FC4-AA7E-625F4895E7ED}"/>
          </ac:spMkLst>
        </pc:spChg>
        <pc:spChg chg="mod">
          <ac:chgData name="Daniela Reyes" userId="S::dreyes@allivet.com::93685f7f-c5fe-462d-9751-8f2fa8261c6a" providerId="AD" clId="Web-{F92F236C-2C0B-5FA9-BB6A-7BAC2DA4E572}" dt="2019-04-25T13:58:11.535" v="6151" actId="20577"/>
          <ac:spMkLst>
            <pc:docMk/>
            <pc:sldMk cId="1668254446" sldId="332"/>
            <ac:spMk id="7" creationId="{00000000-0000-0000-0000-000000000000}"/>
          </ac:spMkLst>
        </pc:spChg>
      </pc:sldChg>
      <pc:sldChg chg="modSp">
        <pc:chgData name="Daniela Reyes" userId="S::dreyes@allivet.com::93685f7f-c5fe-462d-9751-8f2fa8261c6a" providerId="AD" clId="Web-{F92F236C-2C0B-5FA9-BB6A-7BAC2DA4E572}" dt="2019-04-25T14:01:24.289" v="6611" actId="20577"/>
        <pc:sldMkLst>
          <pc:docMk/>
          <pc:sldMk cId="836012323" sldId="333"/>
        </pc:sldMkLst>
        <pc:spChg chg="mod">
          <ac:chgData name="Daniela Reyes" userId="S::dreyes@allivet.com::93685f7f-c5fe-462d-9751-8f2fa8261c6a" providerId="AD" clId="Web-{F92F236C-2C0B-5FA9-BB6A-7BAC2DA4E572}" dt="2019-04-25T14:01:24.289" v="6611" actId="20577"/>
          <ac:spMkLst>
            <pc:docMk/>
            <pc:sldMk cId="836012323" sldId="333"/>
            <ac:spMk id="3" creationId="{FA130A0B-729C-4EF2-97E6-5D51F989B05B}"/>
          </ac:spMkLst>
        </pc:spChg>
      </pc:sldChg>
      <pc:sldChg chg="delSp modSp modNotes">
        <pc:chgData name="Daniela Reyes" userId="S::dreyes@allivet.com::93685f7f-c5fe-462d-9751-8f2fa8261c6a" providerId="AD" clId="Web-{F92F236C-2C0B-5FA9-BB6A-7BAC2DA4E572}" dt="2019-04-25T14:03:41.961" v="6807" actId="20577"/>
        <pc:sldMkLst>
          <pc:docMk/>
          <pc:sldMk cId="2945456127" sldId="334"/>
        </pc:sldMkLst>
        <pc:spChg chg="mod">
          <ac:chgData name="Daniela Reyes" userId="S::dreyes@allivet.com::93685f7f-c5fe-462d-9751-8f2fa8261c6a" providerId="AD" clId="Web-{F92F236C-2C0B-5FA9-BB6A-7BAC2DA4E572}" dt="2019-04-25T14:03:41.961" v="6807" actId="20577"/>
          <ac:spMkLst>
            <pc:docMk/>
            <pc:sldMk cId="2945456127" sldId="334"/>
            <ac:spMk id="4" creationId="{DA76CF0B-F882-49AA-835F-3B6FA670E51F}"/>
          </ac:spMkLst>
        </pc:spChg>
        <pc:spChg chg="mod">
          <ac:chgData name="Daniela Reyes" userId="S::dreyes@allivet.com::93685f7f-c5fe-462d-9751-8f2fa8261c6a" providerId="AD" clId="Web-{F92F236C-2C0B-5FA9-BB6A-7BAC2DA4E572}" dt="2019-04-25T10:57:55.554" v="5" actId="20577"/>
          <ac:spMkLst>
            <pc:docMk/>
            <pc:sldMk cId="2945456127" sldId="334"/>
            <ac:spMk id="5" creationId="{AA9AC667-5628-4319-B889-BEC027B6C0BC}"/>
          </ac:spMkLst>
        </pc:spChg>
        <pc:spChg chg="del mod">
          <ac:chgData name="Daniela Reyes" userId="S::dreyes@allivet.com::93685f7f-c5fe-462d-9751-8f2fa8261c6a" providerId="AD" clId="Web-{F92F236C-2C0B-5FA9-BB6A-7BAC2DA4E572}" dt="2019-04-25T13:08:20.466" v="5097"/>
          <ac:spMkLst>
            <pc:docMk/>
            <pc:sldMk cId="2945456127" sldId="334"/>
            <ac:spMk id="7" creationId="{025961E8-836E-4712-AFB2-91D63F958C6E}"/>
          </ac:spMkLst>
        </pc:spChg>
      </pc:sldChg>
      <pc:sldChg chg="addSp delSp modSp new">
        <pc:chgData name="Daniela Reyes" userId="S::dreyes@allivet.com::93685f7f-c5fe-462d-9751-8f2fa8261c6a" providerId="AD" clId="Web-{F92F236C-2C0B-5FA9-BB6A-7BAC2DA4E572}" dt="2019-04-25T11:07:06.530" v="829" actId="1076"/>
        <pc:sldMkLst>
          <pc:docMk/>
          <pc:sldMk cId="639130346" sldId="335"/>
        </pc:sldMkLst>
        <pc:spChg chg="del">
          <ac:chgData name="Daniela Reyes" userId="S::dreyes@allivet.com::93685f7f-c5fe-462d-9751-8f2fa8261c6a" providerId="AD" clId="Web-{F92F236C-2C0B-5FA9-BB6A-7BAC2DA4E572}" dt="2019-04-25T11:06:26.623" v="822"/>
          <ac:spMkLst>
            <pc:docMk/>
            <pc:sldMk cId="639130346" sldId="335"/>
            <ac:spMk id="2" creationId="{CE99D2CA-4E97-4F64-AEF2-457E696FE845}"/>
          </ac:spMkLst>
        </pc:spChg>
        <pc:picChg chg="add mod">
          <ac:chgData name="Daniela Reyes" userId="S::dreyes@allivet.com::93685f7f-c5fe-462d-9751-8f2fa8261c6a" providerId="AD" clId="Web-{F92F236C-2C0B-5FA9-BB6A-7BAC2DA4E572}" dt="2019-04-25T11:06:28.232" v="823" actId="1076"/>
          <ac:picMkLst>
            <pc:docMk/>
            <pc:sldMk cId="639130346" sldId="335"/>
            <ac:picMk id="3" creationId="{92397C86-CBDF-4827-9832-91C8D0B1F10C}"/>
          </ac:picMkLst>
        </pc:picChg>
        <pc:picChg chg="add mod">
          <ac:chgData name="Daniela Reyes" userId="S::dreyes@allivet.com::93685f7f-c5fe-462d-9751-8f2fa8261c6a" providerId="AD" clId="Web-{F92F236C-2C0B-5FA9-BB6A-7BAC2DA4E572}" dt="2019-04-25T11:07:06.530" v="829" actId="1076"/>
          <ac:picMkLst>
            <pc:docMk/>
            <pc:sldMk cId="639130346" sldId="335"/>
            <ac:picMk id="5" creationId="{99C38E0F-C9E9-409A-B43F-D1AD38EF62E9}"/>
          </ac:picMkLst>
        </pc:picChg>
      </pc:sldChg>
      <pc:sldChg chg="addSp delSp modSp add replId addAnim modAnim modNotes">
        <pc:chgData name="Daniela Reyes" userId="S::dreyes@allivet.com::93685f7f-c5fe-462d-9751-8f2fa8261c6a" providerId="AD" clId="Web-{F92F236C-2C0B-5FA9-BB6A-7BAC2DA4E572}" dt="2019-04-25T12:37:50.646" v="4614"/>
        <pc:sldMkLst>
          <pc:docMk/>
          <pc:sldMk cId="2123259325" sldId="336"/>
        </pc:sldMkLst>
        <pc:spChg chg="del mod">
          <ac:chgData name="Daniela Reyes" userId="S::dreyes@allivet.com::93685f7f-c5fe-462d-9751-8f2fa8261c6a" providerId="AD" clId="Web-{F92F236C-2C0B-5FA9-BB6A-7BAC2DA4E572}" dt="2019-04-25T12:12:28.268" v="4260"/>
          <ac:spMkLst>
            <pc:docMk/>
            <pc:sldMk cId="2123259325" sldId="336"/>
            <ac:spMk id="2" creationId="{55C9D9AC-1F6E-4B4F-ADB4-075C750F1D4C}"/>
          </ac:spMkLst>
        </pc:spChg>
        <pc:spChg chg="mod">
          <ac:chgData name="Daniela Reyes" userId="S::dreyes@allivet.com::93685f7f-c5fe-462d-9751-8f2fa8261c6a" providerId="AD" clId="Web-{F92F236C-2C0B-5FA9-BB6A-7BAC2DA4E572}" dt="2019-04-25T11:20:12.041" v="1991" actId="20577"/>
          <ac:spMkLst>
            <pc:docMk/>
            <pc:sldMk cId="2123259325" sldId="336"/>
            <ac:spMk id="3" creationId="{23CEF526-EC4E-4F30-B4D1-4B8DFEC80E5A}"/>
          </ac:spMkLst>
        </pc:spChg>
        <pc:spChg chg="add del mod">
          <ac:chgData name="Daniela Reyes" userId="S::dreyes@allivet.com::93685f7f-c5fe-462d-9751-8f2fa8261c6a" providerId="AD" clId="Web-{F92F236C-2C0B-5FA9-BB6A-7BAC2DA4E572}" dt="2019-04-25T11:20:30.775" v="1994"/>
          <ac:spMkLst>
            <pc:docMk/>
            <pc:sldMk cId="2123259325" sldId="336"/>
            <ac:spMk id="6" creationId="{5AF9A1A4-907D-45AD-9363-C4D0865F372E}"/>
          </ac:spMkLst>
        </pc:spChg>
        <pc:spChg chg="mod">
          <ac:chgData name="Daniela Reyes" userId="S::dreyes@allivet.com::93685f7f-c5fe-462d-9751-8f2fa8261c6a" providerId="AD" clId="Web-{F92F236C-2C0B-5FA9-BB6A-7BAC2DA4E572}" dt="2019-04-25T11:20:06.259" v="1987" actId="20577"/>
          <ac:spMkLst>
            <pc:docMk/>
            <pc:sldMk cId="2123259325" sldId="336"/>
            <ac:spMk id="9" creationId="{FCA6D7FE-E5A3-4B3C-9344-04CFDA8A8C24}"/>
          </ac:spMkLst>
        </pc:spChg>
        <pc:spChg chg="add del mod">
          <ac:chgData name="Daniela Reyes" userId="S::dreyes@allivet.com::93685f7f-c5fe-462d-9751-8f2fa8261c6a" providerId="AD" clId="Web-{F92F236C-2C0B-5FA9-BB6A-7BAC2DA4E572}" dt="2019-04-25T11:23:16.793" v="2034"/>
          <ac:spMkLst>
            <pc:docMk/>
            <pc:sldMk cId="2123259325" sldId="336"/>
            <ac:spMk id="18" creationId="{5342C41C-1508-446F-A0C9-77EFCE8637E4}"/>
          </ac:spMkLst>
        </pc:spChg>
        <pc:spChg chg="add mod">
          <ac:chgData name="Daniela Reyes" userId="S::dreyes@allivet.com::93685f7f-c5fe-462d-9751-8f2fa8261c6a" providerId="AD" clId="Web-{F92F236C-2C0B-5FA9-BB6A-7BAC2DA4E572}" dt="2019-04-25T12:34:07.362" v="4469" actId="14100"/>
          <ac:spMkLst>
            <pc:docMk/>
            <pc:sldMk cId="2123259325" sldId="336"/>
            <ac:spMk id="19" creationId="{8F9E813D-F5C5-433B-B6BF-5C91E3D6F6C3}"/>
          </ac:spMkLst>
        </pc:spChg>
        <pc:spChg chg="add del mod">
          <ac:chgData name="Daniela Reyes" userId="S::dreyes@allivet.com::93685f7f-c5fe-462d-9751-8f2fa8261c6a" providerId="AD" clId="Web-{F92F236C-2C0B-5FA9-BB6A-7BAC2DA4E572}" dt="2019-04-25T12:36:09.426" v="4592"/>
          <ac:spMkLst>
            <pc:docMk/>
            <pc:sldMk cId="2123259325" sldId="336"/>
            <ac:spMk id="22" creationId="{9C81E01A-91BC-4B99-B761-6E3E4128F063}"/>
          </ac:spMkLst>
        </pc:spChg>
        <pc:spChg chg="add mod">
          <ac:chgData name="Daniela Reyes" userId="S::dreyes@allivet.com::93685f7f-c5fe-462d-9751-8f2fa8261c6a" providerId="AD" clId="Web-{F92F236C-2C0B-5FA9-BB6A-7BAC2DA4E572}" dt="2019-04-25T12:36:29.114" v="4595" actId="1076"/>
          <ac:spMkLst>
            <pc:docMk/>
            <pc:sldMk cId="2123259325" sldId="336"/>
            <ac:spMk id="23" creationId="{BCEDE00B-67D3-42B5-A723-9857DF807759}"/>
          </ac:spMkLst>
        </pc:spChg>
        <pc:spChg chg="add mod">
          <ac:chgData name="Daniela Reyes" userId="S::dreyes@allivet.com::93685f7f-c5fe-462d-9751-8f2fa8261c6a" providerId="AD" clId="Web-{F92F236C-2C0B-5FA9-BB6A-7BAC2DA4E572}" dt="2019-04-25T12:37:05.130" v="4598" actId="1076"/>
          <ac:spMkLst>
            <pc:docMk/>
            <pc:sldMk cId="2123259325" sldId="336"/>
            <ac:spMk id="24" creationId="{656379FF-B47F-4B9B-984E-731B29A71289}"/>
          </ac:spMkLst>
        </pc:spChg>
        <pc:spChg chg="add mod">
          <ac:chgData name="Daniela Reyes" userId="S::dreyes@allivet.com::93685f7f-c5fe-462d-9751-8f2fa8261c6a" providerId="AD" clId="Web-{F92F236C-2C0B-5FA9-BB6A-7BAC2DA4E572}" dt="2019-04-25T12:37:22.193" v="4602" actId="1076"/>
          <ac:spMkLst>
            <pc:docMk/>
            <pc:sldMk cId="2123259325" sldId="336"/>
            <ac:spMk id="25" creationId="{7D433C03-C09F-4056-ACE7-E9BF648E6530}"/>
          </ac:spMkLst>
        </pc:spChg>
        <pc:spChg chg="add mod">
          <ac:chgData name="Daniela Reyes" userId="S::dreyes@allivet.com::93685f7f-c5fe-462d-9751-8f2fa8261c6a" providerId="AD" clId="Web-{F92F236C-2C0B-5FA9-BB6A-7BAC2DA4E572}" dt="2019-04-25T12:37:40.052" v="4606" actId="1076"/>
          <ac:spMkLst>
            <pc:docMk/>
            <pc:sldMk cId="2123259325" sldId="336"/>
            <ac:spMk id="26" creationId="{681AAA4D-1FBD-433A-9B4E-8BC176D81474}"/>
          </ac:spMkLst>
        </pc:spChg>
        <pc:picChg chg="del">
          <ac:chgData name="Daniela Reyes" userId="S::dreyes@allivet.com::93685f7f-c5fe-462d-9751-8f2fa8261c6a" providerId="AD" clId="Web-{F92F236C-2C0B-5FA9-BB6A-7BAC2DA4E572}" dt="2019-04-25T11:20:09.228" v="1990"/>
          <ac:picMkLst>
            <pc:docMk/>
            <pc:sldMk cId="2123259325" sldId="336"/>
            <ac:picMk id="5" creationId="{38D46F6C-5E8B-4CEB-AED5-FD3BA3A8BF1F}"/>
          </ac:picMkLst>
        </pc:picChg>
        <pc:picChg chg="add mod ord">
          <ac:chgData name="Daniela Reyes" userId="S::dreyes@allivet.com::93685f7f-c5fe-462d-9751-8f2fa8261c6a" providerId="AD" clId="Web-{F92F236C-2C0B-5FA9-BB6A-7BAC2DA4E572}" dt="2019-04-25T11:23:32.450" v="2040" actId="1076"/>
          <ac:picMkLst>
            <pc:docMk/>
            <pc:sldMk cId="2123259325" sldId="336"/>
            <ac:picMk id="8" creationId="{178CB1AB-5463-4251-A91A-F1C56AD16D27}"/>
          </ac:picMkLst>
        </pc:picChg>
        <pc:picChg chg="add del mod modCrop">
          <ac:chgData name="Daniela Reyes" userId="S::dreyes@allivet.com::93685f7f-c5fe-462d-9751-8f2fa8261c6a" providerId="AD" clId="Web-{F92F236C-2C0B-5FA9-BB6A-7BAC2DA4E572}" dt="2019-04-25T11:21:32.104" v="2009"/>
          <ac:picMkLst>
            <pc:docMk/>
            <pc:sldMk cId="2123259325" sldId="336"/>
            <ac:picMk id="11" creationId="{46739ECA-F15C-4FDE-9070-40A8C841CE45}"/>
          </ac:picMkLst>
        </pc:picChg>
        <pc:picChg chg="add mod">
          <ac:chgData name="Daniela Reyes" userId="S::dreyes@allivet.com::93685f7f-c5fe-462d-9751-8f2fa8261c6a" providerId="AD" clId="Web-{F92F236C-2C0B-5FA9-BB6A-7BAC2DA4E572}" dt="2019-04-25T11:23:26.481" v="2038" actId="1076"/>
          <ac:picMkLst>
            <pc:docMk/>
            <pc:sldMk cId="2123259325" sldId="336"/>
            <ac:picMk id="14" creationId="{0220E16E-C892-42D3-810B-2AB7CD36B541}"/>
          </ac:picMkLst>
        </pc:picChg>
        <pc:picChg chg="add mod">
          <ac:chgData name="Daniela Reyes" userId="S::dreyes@allivet.com::93685f7f-c5fe-462d-9751-8f2fa8261c6a" providerId="AD" clId="Web-{F92F236C-2C0B-5FA9-BB6A-7BAC2DA4E572}" dt="2019-04-25T11:23:30.621" v="2039" actId="1076"/>
          <ac:picMkLst>
            <pc:docMk/>
            <pc:sldMk cId="2123259325" sldId="336"/>
            <ac:picMk id="16" creationId="{3631944A-A7AB-43E7-A392-E2B4D53AE3D0}"/>
          </ac:picMkLst>
        </pc:picChg>
        <pc:picChg chg="add mod">
          <ac:chgData name="Daniela Reyes" userId="S::dreyes@allivet.com::93685f7f-c5fe-462d-9751-8f2fa8261c6a" providerId="AD" clId="Web-{F92F236C-2C0B-5FA9-BB6A-7BAC2DA4E572}" dt="2019-04-25T12:34:09.347" v="4470" actId="1076"/>
          <ac:picMkLst>
            <pc:docMk/>
            <pc:sldMk cId="2123259325" sldId="336"/>
            <ac:picMk id="20" creationId="{25EF35F7-86D2-4942-B148-C6CED6A9B800}"/>
          </ac:picMkLst>
        </pc:picChg>
      </pc:sldChg>
      <pc:sldChg chg="addSp delSp modSp add mod replId modClrScheme chgLayout">
        <pc:chgData name="Daniela Reyes" userId="S::dreyes@allivet.com::93685f7f-c5fe-462d-9751-8f2fa8261c6a" providerId="AD" clId="Web-{F92F236C-2C0B-5FA9-BB6A-7BAC2DA4E572}" dt="2019-04-25T13:55:41.752" v="6067" actId="20577"/>
        <pc:sldMkLst>
          <pc:docMk/>
          <pc:sldMk cId="3421520251" sldId="337"/>
        </pc:sldMkLst>
        <pc:spChg chg="del">
          <ac:chgData name="Daniela Reyes" userId="S::dreyes@allivet.com::93685f7f-c5fe-462d-9751-8f2fa8261c6a" providerId="AD" clId="Web-{F92F236C-2C0B-5FA9-BB6A-7BAC2DA4E572}" dt="2019-04-25T12:12:20.846" v="4257"/>
          <ac:spMkLst>
            <pc:docMk/>
            <pc:sldMk cId="3421520251" sldId="337"/>
            <ac:spMk id="2" creationId="{55C9D9AC-1F6E-4B4F-ADB4-075C750F1D4C}"/>
          </ac:spMkLst>
        </pc:spChg>
        <pc:spChg chg="mod ord">
          <ac:chgData name="Daniela Reyes" userId="S::dreyes@allivet.com::93685f7f-c5fe-462d-9751-8f2fa8261c6a" providerId="AD" clId="Web-{F92F236C-2C0B-5FA9-BB6A-7BAC2DA4E572}" dt="2019-04-25T13:55:41.752" v="6067" actId="20577"/>
          <ac:spMkLst>
            <pc:docMk/>
            <pc:sldMk cId="3421520251" sldId="337"/>
            <ac:spMk id="3" creationId="{23CEF526-EC4E-4F30-B4D1-4B8DFEC80E5A}"/>
          </ac:spMkLst>
        </pc:spChg>
        <pc:spChg chg="add del mod">
          <ac:chgData name="Daniela Reyes" userId="S::dreyes@allivet.com::93685f7f-c5fe-462d-9751-8f2fa8261c6a" providerId="AD" clId="Web-{F92F236C-2C0B-5FA9-BB6A-7BAC2DA4E572}" dt="2019-04-25T11:24:52.669" v="2055"/>
          <ac:spMkLst>
            <pc:docMk/>
            <pc:sldMk cId="3421520251" sldId="337"/>
            <ac:spMk id="5" creationId="{F9CE36DB-EA49-4602-9B0F-CC4E3FCC126B}"/>
          </ac:spMkLst>
        </pc:spChg>
        <pc:spChg chg="mod ord">
          <ac:chgData name="Daniela Reyes" userId="S::dreyes@allivet.com::93685f7f-c5fe-462d-9751-8f2fa8261c6a" providerId="AD" clId="Web-{F92F236C-2C0B-5FA9-BB6A-7BAC2DA4E572}" dt="2019-04-25T13:51:35.108" v="5921" actId="20577"/>
          <ac:spMkLst>
            <pc:docMk/>
            <pc:sldMk cId="3421520251" sldId="337"/>
            <ac:spMk id="7" creationId="{00000000-0000-0000-0000-000000000000}"/>
          </ac:spMkLst>
        </pc:spChg>
        <pc:spChg chg="add del mod ord">
          <ac:chgData name="Daniela Reyes" userId="S::dreyes@allivet.com::93685f7f-c5fe-462d-9751-8f2fa8261c6a" providerId="AD" clId="Web-{F92F236C-2C0B-5FA9-BB6A-7BAC2DA4E572}" dt="2019-04-25T11:28:06.187" v="2077"/>
          <ac:spMkLst>
            <pc:docMk/>
            <pc:sldMk cId="3421520251" sldId="337"/>
            <ac:spMk id="15" creationId="{E6734C50-E20D-40DD-9A98-18BE88598D6B}"/>
          </ac:spMkLst>
        </pc:spChg>
        <pc:spChg chg="del mod">
          <ac:chgData name="Daniela Reyes" userId="S::dreyes@allivet.com::93685f7f-c5fe-462d-9751-8f2fa8261c6a" providerId="AD" clId="Web-{F92F236C-2C0B-5FA9-BB6A-7BAC2DA4E572}" dt="2019-04-25T11:28:11.672" v="2079"/>
          <ac:spMkLst>
            <pc:docMk/>
            <pc:sldMk cId="3421520251" sldId="337"/>
            <ac:spMk id="19" creationId="{8F9E813D-F5C5-433B-B6BF-5C91E3D6F6C3}"/>
          </ac:spMkLst>
        </pc:spChg>
        <pc:picChg chg="add del mod">
          <ac:chgData name="Daniela Reyes" userId="S::dreyes@allivet.com::93685f7f-c5fe-462d-9751-8f2fa8261c6a" providerId="AD" clId="Web-{F92F236C-2C0B-5FA9-BB6A-7BAC2DA4E572}" dt="2019-04-25T11:27:29.046" v="2070"/>
          <ac:picMkLst>
            <pc:docMk/>
            <pc:sldMk cId="3421520251" sldId="337"/>
            <ac:picMk id="6" creationId="{7A628C80-8AD6-4068-890F-9D3CDEEBC0ED}"/>
          </ac:picMkLst>
        </pc:picChg>
        <pc:picChg chg="del">
          <ac:chgData name="Daniela Reyes" userId="S::dreyes@allivet.com::93685f7f-c5fe-462d-9751-8f2fa8261c6a" providerId="AD" clId="Web-{F92F236C-2C0B-5FA9-BB6A-7BAC2DA4E572}" dt="2019-04-25T11:24:42.138" v="2050"/>
          <ac:picMkLst>
            <pc:docMk/>
            <pc:sldMk cId="3421520251" sldId="337"/>
            <ac:picMk id="8" creationId="{178CB1AB-5463-4251-A91A-F1C56AD16D27}"/>
          </ac:picMkLst>
        </pc:picChg>
        <pc:picChg chg="add del mod">
          <ac:chgData name="Daniela Reyes" userId="S::dreyes@allivet.com::93685f7f-c5fe-462d-9751-8f2fa8261c6a" providerId="AD" clId="Web-{F92F236C-2C0B-5FA9-BB6A-7BAC2DA4E572}" dt="2019-04-25T11:27:55.203" v="2075"/>
          <ac:picMkLst>
            <pc:docMk/>
            <pc:sldMk cId="3421520251" sldId="337"/>
            <ac:picMk id="11" creationId="{B6EF5C72-0155-4623-980D-59E495D3DD5B}"/>
          </ac:picMkLst>
        </pc:picChg>
        <pc:picChg chg="del">
          <ac:chgData name="Daniela Reyes" userId="S::dreyes@allivet.com::93685f7f-c5fe-462d-9751-8f2fa8261c6a" providerId="AD" clId="Web-{F92F236C-2C0B-5FA9-BB6A-7BAC2DA4E572}" dt="2019-04-25T11:24:44.232" v="2051"/>
          <ac:picMkLst>
            <pc:docMk/>
            <pc:sldMk cId="3421520251" sldId="337"/>
            <ac:picMk id="14" creationId="{0220E16E-C892-42D3-810B-2AB7CD36B541}"/>
          </ac:picMkLst>
        </pc:picChg>
        <pc:picChg chg="del">
          <ac:chgData name="Daniela Reyes" userId="S::dreyes@allivet.com::93685f7f-c5fe-462d-9751-8f2fa8261c6a" providerId="AD" clId="Web-{F92F236C-2C0B-5FA9-BB6A-7BAC2DA4E572}" dt="2019-04-25T11:24:38.888" v="2048"/>
          <ac:picMkLst>
            <pc:docMk/>
            <pc:sldMk cId="3421520251" sldId="337"/>
            <ac:picMk id="16" creationId="{3631944A-A7AB-43E7-A392-E2B4D53AE3D0}"/>
          </ac:picMkLst>
        </pc:picChg>
        <pc:picChg chg="add del mod">
          <ac:chgData name="Daniela Reyes" userId="S::dreyes@allivet.com::93685f7f-c5fe-462d-9751-8f2fa8261c6a" providerId="AD" clId="Web-{F92F236C-2C0B-5FA9-BB6A-7BAC2DA4E572}" dt="2019-04-25T13:18:29.302" v="5163"/>
          <ac:picMkLst>
            <pc:docMk/>
            <pc:sldMk cId="3421520251" sldId="337"/>
            <ac:picMk id="17" creationId="{20CCD324-AFC7-403C-A945-D56A28D50E89}"/>
          </ac:picMkLst>
        </pc:picChg>
        <pc:picChg chg="del">
          <ac:chgData name="Daniela Reyes" userId="S::dreyes@allivet.com::93685f7f-c5fe-462d-9751-8f2fa8261c6a" providerId="AD" clId="Web-{F92F236C-2C0B-5FA9-BB6A-7BAC2DA4E572}" dt="2019-04-25T11:24:40.482" v="2049"/>
          <ac:picMkLst>
            <pc:docMk/>
            <pc:sldMk cId="3421520251" sldId="337"/>
            <ac:picMk id="20" creationId="{25EF35F7-86D2-4942-B148-C6CED6A9B800}"/>
          </ac:picMkLst>
        </pc:picChg>
      </pc:sldChg>
      <pc:sldChg chg="addSp delSp modSp add del replId">
        <pc:chgData name="Daniela Reyes" userId="S::dreyes@allivet.com::93685f7f-c5fe-462d-9751-8f2fa8261c6a" providerId="AD" clId="Web-{F92F236C-2C0B-5FA9-BB6A-7BAC2DA4E572}" dt="2019-04-25T11:40:15.134" v="3231"/>
        <pc:sldMkLst>
          <pc:docMk/>
          <pc:sldMk cId="1232673126" sldId="338"/>
        </pc:sldMkLst>
        <pc:spChg chg="del mod">
          <ac:chgData name="Daniela Reyes" userId="S::dreyes@allivet.com::93685f7f-c5fe-462d-9751-8f2fa8261c6a" providerId="AD" clId="Web-{F92F236C-2C0B-5FA9-BB6A-7BAC2DA4E572}" dt="2019-04-25T11:36:21.647" v="3221"/>
          <ac:spMkLst>
            <pc:docMk/>
            <pc:sldMk cId="1232673126" sldId="338"/>
            <ac:spMk id="2" creationId="{55C9D9AC-1F6E-4B4F-ADB4-075C750F1D4C}"/>
          </ac:spMkLst>
        </pc:spChg>
        <pc:spChg chg="add del mod">
          <ac:chgData name="Daniela Reyes" userId="S::dreyes@allivet.com::93685f7f-c5fe-462d-9751-8f2fa8261c6a" providerId="AD" clId="Web-{F92F236C-2C0B-5FA9-BB6A-7BAC2DA4E572}" dt="2019-04-25T11:30:41.830" v="2524"/>
          <ac:spMkLst>
            <pc:docMk/>
            <pc:sldMk cId="1232673126" sldId="338"/>
            <ac:spMk id="5" creationId="{4BA4BA31-591D-4421-A12C-21A14E43D92A}"/>
          </ac:spMkLst>
        </pc:spChg>
        <pc:spChg chg="mod">
          <ac:chgData name="Daniela Reyes" userId="S::dreyes@allivet.com::93685f7f-c5fe-462d-9751-8f2fa8261c6a" providerId="AD" clId="Web-{F92F236C-2C0B-5FA9-BB6A-7BAC2DA4E572}" dt="2019-04-25T11:36:04.146" v="3217" actId="14100"/>
          <ac:spMkLst>
            <pc:docMk/>
            <pc:sldMk cId="1232673126" sldId="338"/>
            <ac:spMk id="9" creationId="{FCA6D7FE-E5A3-4B3C-9344-04CFDA8A8C24}"/>
          </ac:spMkLst>
        </pc:spChg>
        <pc:spChg chg="del">
          <ac:chgData name="Daniela Reyes" userId="S::dreyes@allivet.com::93685f7f-c5fe-462d-9751-8f2fa8261c6a" providerId="AD" clId="Web-{F92F236C-2C0B-5FA9-BB6A-7BAC2DA4E572}" dt="2019-04-25T11:30:39.564" v="2523"/>
          <ac:spMkLst>
            <pc:docMk/>
            <pc:sldMk cId="1232673126" sldId="338"/>
            <ac:spMk id="19" creationId="{8F9E813D-F5C5-433B-B6BF-5C91E3D6F6C3}"/>
          </ac:spMkLst>
        </pc:spChg>
        <pc:picChg chg="del mod">
          <ac:chgData name="Daniela Reyes" userId="S::dreyes@allivet.com::93685f7f-c5fe-462d-9751-8f2fa8261c6a" providerId="AD" clId="Web-{F92F236C-2C0B-5FA9-BB6A-7BAC2DA4E572}" dt="2019-04-25T11:30:36.471" v="2520"/>
          <ac:picMkLst>
            <pc:docMk/>
            <pc:sldMk cId="1232673126" sldId="338"/>
            <ac:picMk id="8" creationId="{178CB1AB-5463-4251-A91A-F1C56AD16D27}"/>
          </ac:picMkLst>
        </pc:picChg>
        <pc:picChg chg="del">
          <ac:chgData name="Daniela Reyes" userId="S::dreyes@allivet.com::93685f7f-c5fe-462d-9751-8f2fa8261c6a" providerId="AD" clId="Web-{F92F236C-2C0B-5FA9-BB6A-7BAC2DA4E572}" dt="2019-04-25T11:30:37.174" v="2521"/>
          <ac:picMkLst>
            <pc:docMk/>
            <pc:sldMk cId="1232673126" sldId="338"/>
            <ac:picMk id="14" creationId="{0220E16E-C892-42D3-810B-2AB7CD36B541}"/>
          </ac:picMkLst>
        </pc:picChg>
        <pc:picChg chg="del">
          <ac:chgData name="Daniela Reyes" userId="S::dreyes@allivet.com::93685f7f-c5fe-462d-9751-8f2fa8261c6a" providerId="AD" clId="Web-{F92F236C-2C0B-5FA9-BB6A-7BAC2DA4E572}" dt="2019-04-25T11:30:37.767" v="2522"/>
          <ac:picMkLst>
            <pc:docMk/>
            <pc:sldMk cId="1232673126" sldId="338"/>
            <ac:picMk id="16" creationId="{3631944A-A7AB-43E7-A392-E2B4D53AE3D0}"/>
          </ac:picMkLst>
        </pc:picChg>
        <pc:picChg chg="del">
          <ac:chgData name="Daniela Reyes" userId="S::dreyes@allivet.com::93685f7f-c5fe-462d-9751-8f2fa8261c6a" providerId="AD" clId="Web-{F92F236C-2C0B-5FA9-BB6A-7BAC2DA4E572}" dt="2019-04-25T11:30:35.549" v="2518"/>
          <ac:picMkLst>
            <pc:docMk/>
            <pc:sldMk cId="1232673126" sldId="338"/>
            <ac:picMk id="20" creationId="{25EF35F7-86D2-4942-B148-C6CED6A9B800}"/>
          </ac:picMkLst>
        </pc:picChg>
      </pc:sldChg>
      <pc:sldChg chg="addSp delSp modSp add replId delAnim modNotes">
        <pc:chgData name="Daniela Reyes" userId="S::dreyes@allivet.com::93685f7f-c5fe-462d-9751-8f2fa8261c6a" providerId="AD" clId="Web-{F92F236C-2C0B-5FA9-BB6A-7BAC2DA4E572}" dt="2019-04-25T13:57:07.800" v="6134" actId="20577"/>
        <pc:sldMkLst>
          <pc:docMk/>
          <pc:sldMk cId="3730929420" sldId="338"/>
        </pc:sldMkLst>
        <pc:spChg chg="mod">
          <ac:chgData name="Daniela Reyes" userId="S::dreyes@allivet.com::93685f7f-c5fe-462d-9751-8f2fa8261c6a" providerId="AD" clId="Web-{F92F236C-2C0B-5FA9-BB6A-7BAC2DA4E572}" dt="2019-04-25T13:57:07.800" v="6134" actId="20577"/>
          <ac:spMkLst>
            <pc:docMk/>
            <pc:sldMk cId="3730929420" sldId="338"/>
            <ac:spMk id="4" creationId="{B7AAE4B3-DB65-4A66-BE9D-0A87E5A7AFF2}"/>
          </ac:spMkLst>
        </pc:spChg>
        <pc:spChg chg="add mod">
          <ac:chgData name="Daniela Reyes" userId="S::dreyes@allivet.com::93685f7f-c5fe-462d-9751-8f2fa8261c6a" providerId="AD" clId="Web-{F92F236C-2C0B-5FA9-BB6A-7BAC2DA4E572}" dt="2019-04-25T11:45:00.684" v="3617" actId="1076"/>
          <ac:spMkLst>
            <pc:docMk/>
            <pc:sldMk cId="3730929420" sldId="338"/>
            <ac:spMk id="6" creationId="{DEF2A362-648E-4158-BDD0-91558C36DCE9}"/>
          </ac:spMkLst>
        </pc:spChg>
        <pc:spChg chg="del">
          <ac:chgData name="Daniela Reyes" userId="S::dreyes@allivet.com::93685f7f-c5fe-462d-9751-8f2fa8261c6a" providerId="AD" clId="Web-{F92F236C-2C0B-5FA9-BB6A-7BAC2DA4E572}" dt="2019-04-25T11:41:57.026" v="3235"/>
          <ac:spMkLst>
            <pc:docMk/>
            <pc:sldMk cId="3730929420" sldId="338"/>
            <ac:spMk id="13" creationId="{1F26D31B-85F9-4EE7-829E-5305699123CA}"/>
          </ac:spMkLst>
        </pc:spChg>
        <pc:spChg chg="del">
          <ac:chgData name="Daniela Reyes" userId="S::dreyes@allivet.com::93685f7f-c5fe-462d-9751-8f2fa8261c6a" providerId="AD" clId="Web-{F92F236C-2C0B-5FA9-BB6A-7BAC2DA4E572}" dt="2019-04-25T11:41:57.776" v="3236"/>
          <ac:spMkLst>
            <pc:docMk/>
            <pc:sldMk cId="3730929420" sldId="338"/>
            <ac:spMk id="14" creationId="{7E7701AC-1D3E-4E18-B45B-E6C81FD3A603}"/>
          </ac:spMkLst>
        </pc:spChg>
        <pc:spChg chg="del">
          <ac:chgData name="Daniela Reyes" userId="S::dreyes@allivet.com::93685f7f-c5fe-462d-9751-8f2fa8261c6a" providerId="AD" clId="Web-{F92F236C-2C0B-5FA9-BB6A-7BAC2DA4E572}" dt="2019-04-25T11:41:58.307" v="3237"/>
          <ac:spMkLst>
            <pc:docMk/>
            <pc:sldMk cId="3730929420" sldId="338"/>
            <ac:spMk id="16" creationId="{64D726BF-D325-4AC6-8727-B4D71D75DDFC}"/>
          </ac:spMkLst>
        </pc:spChg>
        <pc:spChg chg="del">
          <ac:chgData name="Daniela Reyes" userId="S::dreyes@allivet.com::93685f7f-c5fe-462d-9751-8f2fa8261c6a" providerId="AD" clId="Web-{F92F236C-2C0B-5FA9-BB6A-7BAC2DA4E572}" dt="2019-04-25T11:41:58.901" v="3238"/>
          <ac:spMkLst>
            <pc:docMk/>
            <pc:sldMk cId="3730929420" sldId="338"/>
            <ac:spMk id="17" creationId="{EF88FA3F-CA32-4698-8196-37A1B204C6C1}"/>
          </ac:spMkLst>
        </pc:spChg>
        <pc:picChg chg="add mod modCrop">
          <ac:chgData name="Daniela Reyes" userId="S::dreyes@allivet.com::93685f7f-c5fe-462d-9751-8f2fa8261c6a" providerId="AD" clId="Web-{F92F236C-2C0B-5FA9-BB6A-7BAC2DA4E572}" dt="2019-04-25T11:44:17.481" v="3457" actId="14100"/>
          <ac:picMkLst>
            <pc:docMk/>
            <pc:sldMk cId="3730929420" sldId="338"/>
            <ac:picMk id="2" creationId="{61BF7261-1D02-4132-8CD8-848650629057}"/>
          </ac:picMkLst>
        </pc:picChg>
        <pc:picChg chg="del">
          <ac:chgData name="Daniela Reyes" userId="S::dreyes@allivet.com::93685f7f-c5fe-462d-9751-8f2fa8261c6a" providerId="AD" clId="Web-{F92F236C-2C0B-5FA9-BB6A-7BAC2DA4E572}" dt="2019-04-25T11:41:39.026" v="3233"/>
          <ac:picMkLst>
            <pc:docMk/>
            <pc:sldMk cId="3730929420" sldId="338"/>
            <ac:picMk id="8" creationId="{04B603C9-4BB4-4F14-841C-A402BF027199}"/>
          </ac:picMkLst>
        </pc:picChg>
        <pc:picChg chg="del">
          <ac:chgData name="Daniela Reyes" userId="S::dreyes@allivet.com::93685f7f-c5fe-462d-9751-8f2fa8261c6a" providerId="AD" clId="Web-{F92F236C-2C0B-5FA9-BB6A-7BAC2DA4E572}" dt="2019-04-25T11:41:40.573" v="3234"/>
          <ac:picMkLst>
            <pc:docMk/>
            <pc:sldMk cId="3730929420" sldId="338"/>
            <ac:picMk id="10" creationId="{0FD8B886-55B8-41DC-992A-9600DE8A43FD}"/>
          </ac:picMkLst>
        </pc:picChg>
      </pc:sldChg>
      <pc:sldChg chg="addSp delSp modSp new ord">
        <pc:chgData name="Daniela Reyes" userId="S::dreyes@allivet.com::93685f7f-c5fe-462d-9751-8f2fa8261c6a" providerId="AD" clId="Web-{F92F236C-2C0B-5FA9-BB6A-7BAC2DA4E572}" dt="2019-04-25T12:53:28.642" v="4710" actId="1076"/>
        <pc:sldMkLst>
          <pc:docMk/>
          <pc:sldMk cId="699873384" sldId="339"/>
        </pc:sldMkLst>
        <pc:spChg chg="del">
          <ac:chgData name="Daniela Reyes" userId="S::dreyes@allivet.com::93685f7f-c5fe-462d-9751-8f2fa8261c6a" providerId="AD" clId="Web-{F92F236C-2C0B-5FA9-BB6A-7BAC2DA4E572}" dt="2019-04-25T12:52:37.735" v="4673"/>
          <ac:spMkLst>
            <pc:docMk/>
            <pc:sldMk cId="699873384" sldId="339"/>
            <ac:spMk id="2" creationId="{AD21E60D-90DB-4D81-941A-4A54C5F59934}"/>
          </ac:spMkLst>
        </pc:spChg>
        <pc:spChg chg="del mod">
          <ac:chgData name="Daniela Reyes" userId="S::dreyes@allivet.com::93685f7f-c5fe-462d-9751-8f2fa8261c6a" providerId="AD" clId="Web-{F92F236C-2C0B-5FA9-BB6A-7BAC2DA4E572}" dt="2019-04-25T12:43:23.244" v="4619"/>
          <ac:spMkLst>
            <pc:docMk/>
            <pc:sldMk cId="699873384" sldId="339"/>
            <ac:spMk id="3" creationId="{DC5ECD0B-AE6E-46A5-AF3F-7D887EB088C3}"/>
          </ac:spMkLst>
        </pc:spChg>
        <pc:spChg chg="add mod">
          <ac:chgData name="Daniela Reyes" userId="S::dreyes@allivet.com::93685f7f-c5fe-462d-9751-8f2fa8261c6a" providerId="AD" clId="Web-{F92F236C-2C0B-5FA9-BB6A-7BAC2DA4E572}" dt="2019-04-25T12:52:53.314" v="4701" actId="20577"/>
          <ac:spMkLst>
            <pc:docMk/>
            <pc:sldMk cId="699873384" sldId="339"/>
            <ac:spMk id="7" creationId="{FE9B332F-6A77-4872-BCB0-52B58D04C966}"/>
          </ac:spMkLst>
        </pc:spChg>
        <pc:picChg chg="add mod ord">
          <ac:chgData name="Daniela Reyes" userId="S::dreyes@allivet.com::93685f7f-c5fe-462d-9751-8f2fa8261c6a" providerId="AD" clId="Web-{F92F236C-2C0B-5FA9-BB6A-7BAC2DA4E572}" dt="2019-04-25T12:53:20.689" v="4706" actId="1076"/>
          <ac:picMkLst>
            <pc:docMk/>
            <pc:sldMk cId="699873384" sldId="339"/>
            <ac:picMk id="4" creationId="{B4888DA2-E2F9-49A2-BC11-16EA650B0738}"/>
          </ac:picMkLst>
        </pc:picChg>
        <pc:picChg chg="add mod">
          <ac:chgData name="Daniela Reyes" userId="S::dreyes@allivet.com::93685f7f-c5fe-462d-9751-8f2fa8261c6a" providerId="AD" clId="Web-{F92F236C-2C0B-5FA9-BB6A-7BAC2DA4E572}" dt="2019-04-25T12:53:28.642" v="4710" actId="1076"/>
          <ac:picMkLst>
            <pc:docMk/>
            <pc:sldMk cId="699873384" sldId="339"/>
            <ac:picMk id="8" creationId="{41395AE6-0DEE-4AB5-BCE4-D805A00B8B2F}"/>
          </ac:picMkLst>
        </pc:picChg>
      </pc:sldChg>
    </pc:docChg>
  </pc:docChgLst>
  <pc:docChgLst>
    <pc:chgData name="Sean Gallagher" userId="S::sgallagher@allivet.com::1783b779-ee06-4bf7-a43a-569fe24b8b13" providerId="AD" clId="Web-{0DA0EF4F-2CD9-F30F-5743-A2B1267D031D}"/>
    <pc:docChg chg="modSld">
      <pc:chgData name="Sean Gallagher" userId="S::sgallagher@allivet.com::1783b779-ee06-4bf7-a43a-569fe24b8b13" providerId="AD" clId="Web-{0DA0EF4F-2CD9-F30F-5743-A2B1267D031D}" dt="2019-04-25T18:22:52.306" v="5"/>
      <pc:docMkLst>
        <pc:docMk/>
      </pc:docMkLst>
      <pc:sldChg chg="modSp addCm">
        <pc:chgData name="Sean Gallagher" userId="S::sgallagher@allivet.com::1783b779-ee06-4bf7-a43a-569fe24b8b13" providerId="AD" clId="Web-{0DA0EF4F-2CD9-F30F-5743-A2B1267D031D}" dt="2019-04-25T18:06:15.325" v="2"/>
        <pc:sldMkLst>
          <pc:docMk/>
          <pc:sldMk cId="1210411718" sldId="326"/>
        </pc:sldMkLst>
        <pc:spChg chg="mod">
          <ac:chgData name="Sean Gallagher" userId="S::sgallagher@allivet.com::1783b779-ee06-4bf7-a43a-569fe24b8b13" providerId="AD" clId="Web-{0DA0EF4F-2CD9-F30F-5743-A2B1267D031D}" dt="2019-04-25T18:05:32.371" v="1" actId="1076"/>
          <ac:spMkLst>
            <pc:docMk/>
            <pc:sldMk cId="1210411718" sldId="326"/>
            <ac:spMk id="24" creationId="{3DCF471F-4C1C-4196-8513-B3560F620411}"/>
          </ac:spMkLst>
        </pc:spChg>
      </pc:sldChg>
      <pc:sldChg chg="addCm">
        <pc:chgData name="Sean Gallagher" userId="S::sgallagher@allivet.com::1783b779-ee06-4bf7-a43a-569fe24b8b13" providerId="AD" clId="Web-{0DA0EF4F-2CD9-F30F-5743-A2B1267D031D}" dt="2019-04-25T18:06:59.747" v="3"/>
        <pc:sldMkLst>
          <pc:docMk/>
          <pc:sldMk cId="2118934003" sldId="327"/>
        </pc:sldMkLst>
      </pc:sldChg>
      <pc:sldChg chg="addCm">
        <pc:chgData name="Sean Gallagher" userId="S::sgallagher@allivet.com::1783b779-ee06-4bf7-a43a-569fe24b8b13" providerId="AD" clId="Web-{0DA0EF4F-2CD9-F30F-5743-A2B1267D031D}" dt="2019-04-25T18:10:01.875" v="4"/>
        <pc:sldMkLst>
          <pc:docMk/>
          <pc:sldMk cId="1668254446" sldId="332"/>
        </pc:sldMkLst>
      </pc:sldChg>
      <pc:sldChg chg="addCm">
        <pc:chgData name="Sean Gallagher" userId="S::sgallagher@allivet.com::1783b779-ee06-4bf7-a43a-569fe24b8b13" providerId="AD" clId="Web-{0DA0EF4F-2CD9-F30F-5743-A2B1267D031D}" dt="2019-04-25T18:22:52.306" v="5"/>
        <pc:sldMkLst>
          <pc:docMk/>
          <pc:sldMk cId="2945456127" sldId="334"/>
        </pc:sldMkLst>
      </pc:sldChg>
      <pc:sldChg chg="addCm">
        <pc:chgData name="Sean Gallagher" userId="S::sgallagher@allivet.com::1783b779-ee06-4bf7-a43a-569fe24b8b13" providerId="AD" clId="Web-{0DA0EF4F-2CD9-F30F-5743-A2B1267D031D}" dt="2019-04-25T18:05:10.043" v="0"/>
        <pc:sldMkLst>
          <pc:docMk/>
          <pc:sldMk cId="639130346" sldId="335"/>
        </pc:sldMkLst>
      </pc:sldChg>
    </pc:docChg>
  </pc:docChgLst>
  <pc:docChgLst>
    <pc:chgData name="Daniela Reyes" userId="S::dreyes@allivet.com::93685f7f-c5fe-462d-9751-8f2fa8261c6a" providerId="AD" clId="Web-{CC947673-C308-4C26-91F5-667C9F1ADD1B}"/>
    <pc:docChg chg="modSld">
      <pc:chgData name="Daniela Reyes" userId="S::dreyes@allivet.com::93685f7f-c5fe-462d-9751-8f2fa8261c6a" providerId="AD" clId="Web-{CC947673-C308-4C26-91F5-667C9F1ADD1B}" dt="2019-05-13T15:29:32.167" v="100"/>
      <pc:docMkLst>
        <pc:docMk/>
      </pc:docMkLst>
      <pc:sldChg chg="modNotes">
        <pc:chgData name="Daniela Reyes" userId="S::dreyes@allivet.com::93685f7f-c5fe-462d-9751-8f2fa8261c6a" providerId="AD" clId="Web-{CC947673-C308-4C26-91F5-667C9F1ADD1B}" dt="2019-05-13T15:29:32.167" v="100"/>
        <pc:sldMkLst>
          <pc:docMk/>
          <pc:sldMk cId="699873384" sldId="339"/>
        </pc:sldMkLst>
      </pc:sldChg>
      <pc:sldChg chg="modNotes">
        <pc:chgData name="Daniela Reyes" userId="S::dreyes@allivet.com::93685f7f-c5fe-462d-9751-8f2fa8261c6a" providerId="AD" clId="Web-{CC947673-C308-4C26-91F5-667C9F1ADD1B}" dt="2019-05-13T15:28:47.182" v="28"/>
        <pc:sldMkLst>
          <pc:docMk/>
          <pc:sldMk cId="3766612344" sldId="348"/>
        </pc:sldMkLst>
      </pc:sldChg>
    </pc:docChg>
  </pc:docChgLst>
  <pc:docChgLst>
    <pc:chgData name="Daniela Reyes" userId="S::dreyes@allivet.com::93685f7f-c5fe-462d-9751-8f2fa8261c6a" providerId="AD" clId="Web-{7ECC5622-A595-D793-12CE-1359953A8DC9}"/>
    <pc:docChg chg="delSld modSld">
      <pc:chgData name="Daniela Reyes" userId="S::dreyes@allivet.com::93685f7f-c5fe-462d-9751-8f2fa8261c6a" providerId="AD" clId="Web-{7ECC5622-A595-D793-12CE-1359953A8DC9}" dt="2019-04-30T22:54:22.727" v="1804" actId="20577"/>
      <pc:docMkLst>
        <pc:docMk/>
      </pc:docMkLst>
      <pc:sldChg chg="addSp modSp">
        <pc:chgData name="Daniela Reyes" userId="S::dreyes@allivet.com::93685f7f-c5fe-462d-9751-8f2fa8261c6a" providerId="AD" clId="Web-{7ECC5622-A595-D793-12CE-1359953A8DC9}" dt="2019-04-30T22:35:34.440" v="1139" actId="1076"/>
        <pc:sldMkLst>
          <pc:docMk/>
          <pc:sldMk cId="2336938739" sldId="274"/>
        </pc:sldMkLst>
        <pc:picChg chg="add mod">
          <ac:chgData name="Daniela Reyes" userId="S::dreyes@allivet.com::93685f7f-c5fe-462d-9751-8f2fa8261c6a" providerId="AD" clId="Web-{7ECC5622-A595-D793-12CE-1359953A8DC9}" dt="2019-04-30T22:35:34.440" v="1139" actId="1076"/>
          <ac:picMkLst>
            <pc:docMk/>
            <pc:sldMk cId="2336938739" sldId="274"/>
            <ac:picMk id="2" creationId="{4EF00F6A-185D-4CEC-BA76-8660D5F3BAFA}"/>
          </ac:picMkLst>
        </pc:picChg>
      </pc:sldChg>
      <pc:sldChg chg="modSp">
        <pc:chgData name="Daniela Reyes" userId="S::dreyes@allivet.com::93685f7f-c5fe-462d-9751-8f2fa8261c6a" providerId="AD" clId="Web-{7ECC5622-A595-D793-12CE-1359953A8DC9}" dt="2019-04-30T21:53:03.076" v="927" actId="14100"/>
        <pc:sldMkLst>
          <pc:docMk/>
          <pc:sldMk cId="2323681483" sldId="291"/>
        </pc:sldMkLst>
        <pc:spChg chg="mod">
          <ac:chgData name="Daniela Reyes" userId="S::dreyes@allivet.com::93685f7f-c5fe-462d-9751-8f2fa8261c6a" providerId="AD" clId="Web-{7ECC5622-A595-D793-12CE-1359953A8DC9}" dt="2019-04-30T21:53:03.076" v="927" actId="14100"/>
          <ac:spMkLst>
            <pc:docMk/>
            <pc:sldMk cId="2323681483" sldId="291"/>
            <ac:spMk id="4" creationId="{6F1272D8-C148-4377-9142-E69BC228F62B}"/>
          </ac:spMkLst>
        </pc:spChg>
      </pc:sldChg>
      <pc:sldChg chg="modSp">
        <pc:chgData name="Daniela Reyes" userId="S::dreyes@allivet.com::93685f7f-c5fe-462d-9751-8f2fa8261c6a" providerId="AD" clId="Web-{7ECC5622-A595-D793-12CE-1359953A8DC9}" dt="2019-04-30T22:36:46.787" v="1144" actId="20577"/>
        <pc:sldMkLst>
          <pc:docMk/>
          <pc:sldMk cId="4266978816" sldId="293"/>
        </pc:sldMkLst>
        <pc:spChg chg="mod">
          <ac:chgData name="Daniela Reyes" userId="S::dreyes@allivet.com::93685f7f-c5fe-462d-9751-8f2fa8261c6a" providerId="AD" clId="Web-{7ECC5622-A595-D793-12CE-1359953A8DC9}" dt="2019-04-30T22:36:46.787" v="1144" actId="20577"/>
          <ac:spMkLst>
            <pc:docMk/>
            <pc:sldMk cId="4266978816" sldId="293"/>
            <ac:spMk id="3" creationId="{23CEF526-EC4E-4F30-B4D1-4B8DFEC80E5A}"/>
          </ac:spMkLst>
        </pc:spChg>
      </pc:sldChg>
      <pc:sldChg chg="modSp">
        <pc:chgData name="Daniela Reyes" userId="S::dreyes@allivet.com::93685f7f-c5fe-462d-9751-8f2fa8261c6a" providerId="AD" clId="Web-{7ECC5622-A595-D793-12CE-1359953A8DC9}" dt="2019-04-30T21:51:33.510" v="921" actId="20577"/>
        <pc:sldMkLst>
          <pc:docMk/>
          <pc:sldMk cId="2092627331" sldId="294"/>
        </pc:sldMkLst>
        <pc:spChg chg="mod">
          <ac:chgData name="Daniela Reyes" userId="S::dreyes@allivet.com::93685f7f-c5fe-462d-9751-8f2fa8261c6a" providerId="AD" clId="Web-{7ECC5622-A595-D793-12CE-1359953A8DC9}" dt="2019-04-30T21:51:33.510" v="921" actId="20577"/>
          <ac:spMkLst>
            <pc:docMk/>
            <pc:sldMk cId="2092627331" sldId="294"/>
            <ac:spMk id="3" creationId="{E6C2A6EC-6CC7-4FC4-AA7E-625F4895E7ED}"/>
          </ac:spMkLst>
        </pc:spChg>
      </pc:sldChg>
      <pc:sldChg chg="addSp delSp modSp addAnim modAnim">
        <pc:chgData name="Daniela Reyes" userId="S::dreyes@allivet.com::93685f7f-c5fe-462d-9751-8f2fa8261c6a" providerId="AD" clId="Web-{7ECC5622-A595-D793-12CE-1359953A8DC9}" dt="2019-04-30T22:28:54.552" v="1083"/>
        <pc:sldMkLst>
          <pc:docMk/>
          <pc:sldMk cId="1210411718" sldId="326"/>
        </pc:sldMkLst>
        <pc:spChg chg="add mod">
          <ac:chgData name="Daniela Reyes" userId="S::dreyes@allivet.com::93685f7f-c5fe-462d-9751-8f2fa8261c6a" providerId="AD" clId="Web-{7ECC5622-A595-D793-12CE-1359953A8DC9}" dt="2019-04-30T22:15:19.956" v="1039" actId="1076"/>
          <ac:spMkLst>
            <pc:docMk/>
            <pc:sldMk cId="1210411718" sldId="326"/>
            <ac:spMk id="16" creationId="{E6B99209-94D2-4019-9CE9-B85728BED309}"/>
          </ac:spMkLst>
        </pc:spChg>
        <pc:spChg chg="add del mod">
          <ac:chgData name="Daniela Reyes" userId="S::dreyes@allivet.com::93685f7f-c5fe-462d-9751-8f2fa8261c6a" providerId="AD" clId="Web-{7ECC5622-A595-D793-12CE-1359953A8DC9}" dt="2019-04-30T22:12:29.880" v="1015"/>
          <ac:spMkLst>
            <pc:docMk/>
            <pc:sldMk cId="1210411718" sldId="326"/>
            <ac:spMk id="17" creationId="{29891D15-7A5D-474B-A11E-5C51E315992E}"/>
          </ac:spMkLst>
        </pc:spChg>
        <pc:spChg chg="add mod">
          <ac:chgData name="Daniela Reyes" userId="S::dreyes@allivet.com::93685f7f-c5fe-462d-9751-8f2fa8261c6a" providerId="AD" clId="Web-{7ECC5622-A595-D793-12CE-1359953A8DC9}" dt="2019-04-30T22:17:56.203" v="1054" actId="1076"/>
          <ac:spMkLst>
            <pc:docMk/>
            <pc:sldMk cId="1210411718" sldId="326"/>
            <ac:spMk id="18" creationId="{7734B7B4-C569-4C47-96D6-AAFD3701A8FF}"/>
          </ac:spMkLst>
        </pc:spChg>
        <pc:spChg chg="add mod">
          <ac:chgData name="Daniela Reyes" userId="S::dreyes@allivet.com::93685f7f-c5fe-462d-9751-8f2fa8261c6a" providerId="AD" clId="Web-{7ECC5622-A595-D793-12CE-1359953A8DC9}" dt="2019-04-30T22:25:48.984" v="1057" actId="1076"/>
          <ac:spMkLst>
            <pc:docMk/>
            <pc:sldMk cId="1210411718" sldId="326"/>
            <ac:spMk id="19" creationId="{E63B468F-B0B9-4389-A355-A6D5E712E76D}"/>
          </ac:spMkLst>
        </pc:spChg>
        <pc:spChg chg="add del mod">
          <ac:chgData name="Daniela Reyes" userId="S::dreyes@allivet.com::93685f7f-c5fe-462d-9751-8f2fa8261c6a" providerId="AD" clId="Web-{7ECC5622-A595-D793-12CE-1359953A8DC9}" dt="2019-04-30T22:26:40.329" v="1061"/>
          <ac:spMkLst>
            <pc:docMk/>
            <pc:sldMk cId="1210411718" sldId="326"/>
            <ac:spMk id="20" creationId="{FDDB0067-E6F9-4282-BEEA-CAB8F487A0CF}"/>
          </ac:spMkLst>
        </pc:spChg>
        <pc:spChg chg="add mod">
          <ac:chgData name="Daniela Reyes" userId="S::dreyes@allivet.com::93685f7f-c5fe-462d-9751-8f2fa8261c6a" providerId="AD" clId="Web-{7ECC5622-A595-D793-12CE-1359953A8DC9}" dt="2019-04-30T22:27:46.597" v="1069" actId="1076"/>
          <ac:spMkLst>
            <pc:docMk/>
            <pc:sldMk cId="1210411718" sldId="326"/>
            <ac:spMk id="21" creationId="{CEF0D3B1-1596-4AB4-AC3E-2927D0559C2B}"/>
          </ac:spMkLst>
        </pc:spChg>
        <pc:spChg chg="add mod">
          <ac:chgData name="Daniela Reyes" userId="S::dreyes@allivet.com::93685f7f-c5fe-462d-9751-8f2fa8261c6a" providerId="AD" clId="Web-{7ECC5622-A595-D793-12CE-1359953A8DC9}" dt="2019-04-30T22:28:01.332" v="1072" actId="1076"/>
          <ac:spMkLst>
            <pc:docMk/>
            <pc:sldMk cId="1210411718" sldId="326"/>
            <ac:spMk id="23" creationId="{63D3A76C-BA66-4CC5-A330-141C4A82D2AA}"/>
          </ac:spMkLst>
        </pc:spChg>
        <pc:spChg chg="mod">
          <ac:chgData name="Daniela Reyes" userId="S::dreyes@allivet.com::93685f7f-c5fe-462d-9751-8f2fa8261c6a" providerId="AD" clId="Web-{7ECC5622-A595-D793-12CE-1359953A8DC9}" dt="2019-04-30T22:17:45.109" v="1050" actId="20577"/>
          <ac:spMkLst>
            <pc:docMk/>
            <pc:sldMk cId="1210411718" sldId="326"/>
            <ac:spMk id="24" creationId="{3DCF471F-4C1C-4196-8513-B3560F620411}"/>
          </ac:spMkLst>
        </pc:spChg>
        <pc:picChg chg="add del mod">
          <ac:chgData name="Daniela Reyes" userId="S::dreyes@allivet.com::93685f7f-c5fe-462d-9751-8f2fa8261c6a" providerId="AD" clId="Web-{7ECC5622-A595-D793-12CE-1359953A8DC9}" dt="2019-04-30T21:53:35.467" v="930"/>
          <ac:picMkLst>
            <pc:docMk/>
            <pc:sldMk cId="1210411718" sldId="326"/>
            <ac:picMk id="3" creationId="{855EBC96-2A0B-49D0-8B28-6016B3F00696}"/>
          </ac:picMkLst>
        </pc:picChg>
        <pc:picChg chg="add mod">
          <ac:chgData name="Daniela Reyes" userId="S::dreyes@allivet.com::93685f7f-c5fe-462d-9751-8f2fa8261c6a" providerId="AD" clId="Web-{7ECC5622-A595-D793-12CE-1359953A8DC9}" dt="2019-04-30T22:15:09.448" v="1034" actId="1076"/>
          <ac:picMkLst>
            <pc:docMk/>
            <pc:sldMk cId="1210411718" sldId="326"/>
            <ac:picMk id="4" creationId="{3016C84F-CA4F-4628-8B04-0D12992E2BE5}"/>
          </ac:picMkLst>
        </pc:picChg>
        <pc:picChg chg="add mod">
          <ac:chgData name="Daniela Reyes" userId="S::dreyes@allivet.com::93685f7f-c5fe-462d-9751-8f2fa8261c6a" providerId="AD" clId="Web-{7ECC5622-A595-D793-12CE-1359953A8DC9}" dt="2019-04-30T22:27:41.581" v="1068" actId="1076"/>
          <ac:picMkLst>
            <pc:docMk/>
            <pc:sldMk cId="1210411718" sldId="326"/>
            <ac:picMk id="8" creationId="{2589A5C5-BDAF-4FEF-B612-791C3E6A9C07}"/>
          </ac:picMkLst>
        </pc:picChg>
        <pc:picChg chg="add del mod">
          <ac:chgData name="Daniela Reyes" userId="S::dreyes@allivet.com::93685f7f-c5fe-462d-9751-8f2fa8261c6a" providerId="AD" clId="Web-{7ECC5622-A595-D793-12CE-1359953A8DC9}" dt="2019-04-30T21:55:20.018" v="945"/>
          <ac:picMkLst>
            <pc:docMk/>
            <pc:sldMk cId="1210411718" sldId="326"/>
            <ac:picMk id="9" creationId="{0D595010-4C87-4681-BFA0-A87A8911146D}"/>
          </ac:picMkLst>
        </pc:picChg>
        <pc:picChg chg="add mod">
          <ac:chgData name="Daniela Reyes" userId="S::dreyes@allivet.com::93685f7f-c5fe-462d-9751-8f2fa8261c6a" providerId="AD" clId="Web-{7ECC5622-A595-D793-12CE-1359953A8DC9}" dt="2019-04-30T22:15:18.495" v="1038" actId="1076"/>
          <ac:picMkLst>
            <pc:docMk/>
            <pc:sldMk cId="1210411718" sldId="326"/>
            <ac:picMk id="11" creationId="{E3EB03BC-3A7A-406A-B653-262EFC086CE2}"/>
          </ac:picMkLst>
        </pc:picChg>
        <pc:picChg chg="add mod">
          <ac:chgData name="Daniela Reyes" userId="S::dreyes@allivet.com::93685f7f-c5fe-462d-9751-8f2fa8261c6a" providerId="AD" clId="Web-{7ECC5622-A595-D793-12CE-1359953A8DC9}" dt="2019-04-30T22:15:13.026" v="1035" actId="1076"/>
          <ac:picMkLst>
            <pc:docMk/>
            <pc:sldMk cId="1210411718" sldId="326"/>
            <ac:picMk id="14" creationId="{D81ECB56-49D5-4CAA-A97E-31182286AD94}"/>
          </ac:picMkLst>
        </pc:picChg>
      </pc:sldChg>
      <pc:sldChg chg="delSp del delAnim">
        <pc:chgData name="Daniela Reyes" userId="S::dreyes@allivet.com::93685f7f-c5fe-462d-9751-8f2fa8261c6a" providerId="AD" clId="Web-{7ECC5622-A595-D793-12CE-1359953A8DC9}" dt="2019-04-30T22:11:18.393" v="1001"/>
        <pc:sldMkLst>
          <pc:docMk/>
          <pc:sldMk cId="2118934003" sldId="327"/>
        </pc:sldMkLst>
        <pc:spChg chg="del">
          <ac:chgData name="Daniela Reyes" userId="S::dreyes@allivet.com::93685f7f-c5fe-462d-9751-8f2fa8261c6a" providerId="AD" clId="Web-{7ECC5622-A595-D793-12CE-1359953A8DC9}" dt="2019-04-30T21:54:18.828" v="936"/>
          <ac:spMkLst>
            <pc:docMk/>
            <pc:sldMk cId="2118934003" sldId="327"/>
            <ac:spMk id="17" creationId="{54143ED0-2B4F-47B5-A371-4FA2C7B12631}"/>
          </ac:spMkLst>
        </pc:spChg>
        <pc:picChg chg="del">
          <ac:chgData name="Daniela Reyes" userId="S::dreyes@allivet.com::93685f7f-c5fe-462d-9751-8f2fa8261c6a" providerId="AD" clId="Web-{7ECC5622-A595-D793-12CE-1359953A8DC9}" dt="2019-04-30T21:54:17.844" v="935"/>
          <ac:picMkLst>
            <pc:docMk/>
            <pc:sldMk cId="2118934003" sldId="327"/>
            <ac:picMk id="7" creationId="{62DD8370-CAC8-44B4-89DD-A5A77E0B8992}"/>
          </ac:picMkLst>
        </pc:picChg>
        <pc:picChg chg="del">
          <ac:chgData name="Daniela Reyes" userId="S::dreyes@allivet.com::93685f7f-c5fe-462d-9751-8f2fa8261c6a" providerId="AD" clId="Web-{7ECC5622-A595-D793-12CE-1359953A8DC9}" dt="2019-04-30T21:55:02.517" v="941"/>
          <ac:picMkLst>
            <pc:docMk/>
            <pc:sldMk cId="2118934003" sldId="327"/>
            <ac:picMk id="11" creationId="{09C69E64-DBA8-4EE6-A1A0-29EF5C04DDC3}"/>
          </ac:picMkLst>
        </pc:picChg>
      </pc:sldChg>
      <pc:sldChg chg="modSp">
        <pc:chgData name="Daniela Reyes" userId="S::dreyes@allivet.com::93685f7f-c5fe-462d-9751-8f2fa8261c6a" providerId="AD" clId="Web-{7ECC5622-A595-D793-12CE-1359953A8DC9}" dt="2019-04-30T22:48:00.965" v="1675" actId="20577"/>
        <pc:sldMkLst>
          <pc:docMk/>
          <pc:sldMk cId="1668254446" sldId="332"/>
        </pc:sldMkLst>
        <pc:spChg chg="mod">
          <ac:chgData name="Daniela Reyes" userId="S::dreyes@allivet.com::93685f7f-c5fe-462d-9751-8f2fa8261c6a" providerId="AD" clId="Web-{7ECC5622-A595-D793-12CE-1359953A8DC9}" dt="2019-04-30T22:48:00.965" v="1675" actId="20577"/>
          <ac:spMkLst>
            <pc:docMk/>
            <pc:sldMk cId="1668254446" sldId="332"/>
            <ac:spMk id="3" creationId="{E6C2A6EC-6CC7-4FC4-AA7E-625F4895E7ED}"/>
          </ac:spMkLst>
        </pc:spChg>
      </pc:sldChg>
      <pc:sldChg chg="modSp">
        <pc:chgData name="Daniela Reyes" userId="S::dreyes@allivet.com::93685f7f-c5fe-462d-9751-8f2fa8261c6a" providerId="AD" clId="Web-{7ECC5622-A595-D793-12CE-1359953A8DC9}" dt="2019-04-30T22:54:22.727" v="1803" actId="20577"/>
        <pc:sldMkLst>
          <pc:docMk/>
          <pc:sldMk cId="3888133159" sldId="340"/>
        </pc:sldMkLst>
        <pc:spChg chg="mod">
          <ac:chgData name="Daniela Reyes" userId="S::dreyes@allivet.com::93685f7f-c5fe-462d-9751-8f2fa8261c6a" providerId="AD" clId="Web-{7ECC5622-A595-D793-12CE-1359953A8DC9}" dt="2019-04-30T22:54:22.727" v="1803" actId="20577"/>
          <ac:spMkLst>
            <pc:docMk/>
            <pc:sldMk cId="3888133159" sldId="340"/>
            <ac:spMk id="3" creationId="{95D3670C-709B-456A-9D0D-218CD4BE774C}"/>
          </ac:spMkLst>
        </pc:spChg>
      </pc:sldChg>
      <pc:sldChg chg="addSp modSp">
        <pc:chgData name="Daniela Reyes" userId="S::dreyes@allivet.com::93685f7f-c5fe-462d-9751-8f2fa8261c6a" providerId="AD" clId="Web-{7ECC5622-A595-D793-12CE-1359953A8DC9}" dt="2019-04-30T21:45:08.170" v="89" actId="14100"/>
        <pc:sldMkLst>
          <pc:docMk/>
          <pc:sldMk cId="2573701729" sldId="341"/>
        </pc:sldMkLst>
        <pc:picChg chg="add mod">
          <ac:chgData name="Daniela Reyes" userId="S::dreyes@allivet.com::93685f7f-c5fe-462d-9751-8f2fa8261c6a" providerId="AD" clId="Web-{7ECC5622-A595-D793-12CE-1359953A8DC9}" dt="2019-04-30T21:45:00.466" v="86" actId="1076"/>
          <ac:picMkLst>
            <pc:docMk/>
            <pc:sldMk cId="2573701729" sldId="341"/>
            <ac:picMk id="3" creationId="{29F267C3-4501-48C0-A088-2C7C08DB2AA7}"/>
          </ac:picMkLst>
        </pc:picChg>
        <pc:picChg chg="mod">
          <ac:chgData name="Daniela Reyes" userId="S::dreyes@allivet.com::93685f7f-c5fe-462d-9751-8f2fa8261c6a" providerId="AD" clId="Web-{7ECC5622-A595-D793-12CE-1359953A8DC9}" dt="2019-04-30T21:45:08.170" v="89" actId="14100"/>
          <ac:picMkLst>
            <pc:docMk/>
            <pc:sldMk cId="2573701729" sldId="341"/>
            <ac:picMk id="6" creationId="{4B3EB74F-93DC-4109-8650-974EE5804C04}"/>
          </ac:picMkLst>
        </pc:picChg>
      </pc:sldChg>
      <pc:sldChg chg="addSp delSp modSp addAnim modAnim">
        <pc:chgData name="Daniela Reyes" userId="S::dreyes@allivet.com::93685f7f-c5fe-462d-9751-8f2fa8261c6a" providerId="AD" clId="Web-{7ECC5622-A595-D793-12CE-1359953A8DC9}" dt="2019-04-30T22:32:00.277" v="1137"/>
        <pc:sldMkLst>
          <pc:docMk/>
          <pc:sldMk cId="2410788788" sldId="342"/>
        </pc:sldMkLst>
        <pc:spChg chg="add mod">
          <ac:chgData name="Daniela Reyes" userId="S::dreyes@allivet.com::93685f7f-c5fe-462d-9751-8f2fa8261c6a" providerId="AD" clId="Web-{7ECC5622-A595-D793-12CE-1359953A8DC9}" dt="2019-04-30T22:29:36.882" v="1087" actId="1076"/>
          <ac:spMkLst>
            <pc:docMk/>
            <pc:sldMk cId="2410788788" sldId="342"/>
            <ac:spMk id="13" creationId="{9250CC4B-0AEF-45DE-A4C9-95641400156B}"/>
          </ac:spMkLst>
        </pc:spChg>
        <pc:spChg chg="add del mod">
          <ac:chgData name="Daniela Reyes" userId="S::dreyes@allivet.com::93685f7f-c5fe-462d-9751-8f2fa8261c6a" providerId="AD" clId="Web-{7ECC5622-A595-D793-12CE-1359953A8DC9}" dt="2019-04-30T22:30:39.337" v="1106"/>
          <ac:spMkLst>
            <pc:docMk/>
            <pc:sldMk cId="2410788788" sldId="342"/>
            <ac:spMk id="14" creationId="{EA128F25-CC4C-49EE-962B-ADAC1D472B4C}"/>
          </ac:spMkLst>
        </pc:spChg>
        <pc:spChg chg="add del mod">
          <ac:chgData name="Daniela Reyes" userId="S::dreyes@allivet.com::93685f7f-c5fe-462d-9751-8f2fa8261c6a" providerId="AD" clId="Web-{7ECC5622-A595-D793-12CE-1359953A8DC9}" dt="2019-04-30T22:30:33.446" v="1103"/>
          <ac:spMkLst>
            <pc:docMk/>
            <pc:sldMk cId="2410788788" sldId="342"/>
            <ac:spMk id="15" creationId="{C883B643-C9B4-425C-BB6B-0EA2B08F90A1}"/>
          </ac:spMkLst>
        </pc:spChg>
        <pc:spChg chg="add mod">
          <ac:chgData name="Daniela Reyes" userId="S::dreyes@allivet.com::93685f7f-c5fe-462d-9751-8f2fa8261c6a" providerId="AD" clId="Web-{7ECC5622-A595-D793-12CE-1359953A8DC9}" dt="2019-04-30T22:31:05.416" v="1114" actId="1076"/>
          <ac:spMkLst>
            <pc:docMk/>
            <pc:sldMk cId="2410788788" sldId="342"/>
            <ac:spMk id="16" creationId="{344A1859-9D14-470D-BB6A-FC8382DE042D}"/>
          </ac:spMkLst>
        </pc:spChg>
        <pc:spChg chg="add del mod">
          <ac:chgData name="Daniela Reyes" userId="S::dreyes@allivet.com::93685f7f-c5fe-462d-9751-8f2fa8261c6a" providerId="AD" clId="Web-{7ECC5622-A595-D793-12CE-1359953A8DC9}" dt="2019-04-30T22:30:44.244" v="1109"/>
          <ac:spMkLst>
            <pc:docMk/>
            <pc:sldMk cId="2410788788" sldId="342"/>
            <ac:spMk id="17" creationId="{66AABC8F-DFC6-4077-82D8-2CD9921ED3E8}"/>
          </ac:spMkLst>
        </pc:spChg>
        <pc:spChg chg="add mod">
          <ac:chgData name="Daniela Reyes" userId="S::dreyes@allivet.com::93685f7f-c5fe-462d-9751-8f2fa8261c6a" providerId="AD" clId="Web-{7ECC5622-A595-D793-12CE-1359953A8DC9}" dt="2019-04-30T22:30:51.884" v="1110" actId="1076"/>
          <ac:spMkLst>
            <pc:docMk/>
            <pc:sldMk cId="2410788788" sldId="342"/>
            <ac:spMk id="18" creationId="{226A7C82-41F8-46DA-A616-104D568BCBCA}"/>
          </ac:spMkLst>
        </pc:spChg>
        <pc:spChg chg="add mod">
          <ac:chgData name="Daniela Reyes" userId="S::dreyes@allivet.com::93685f7f-c5fe-462d-9751-8f2fa8261c6a" providerId="AD" clId="Web-{7ECC5622-A595-D793-12CE-1359953A8DC9}" dt="2019-04-30T22:30:42.994" v="1108" actId="1076"/>
          <ac:spMkLst>
            <pc:docMk/>
            <pc:sldMk cId="2410788788" sldId="342"/>
            <ac:spMk id="19" creationId="{9758E323-501E-4A52-AFA9-171F800FDB8B}"/>
          </ac:spMkLst>
        </pc:spChg>
        <pc:spChg chg="add mod">
          <ac:chgData name="Daniela Reyes" userId="S::dreyes@allivet.com::93685f7f-c5fe-462d-9751-8f2fa8261c6a" providerId="AD" clId="Web-{7ECC5622-A595-D793-12CE-1359953A8DC9}" dt="2019-04-30T22:31:01.525" v="1113" actId="1076"/>
          <ac:spMkLst>
            <pc:docMk/>
            <pc:sldMk cId="2410788788" sldId="342"/>
            <ac:spMk id="20" creationId="{2ED8A122-9889-4D1B-8A9E-C430EA7F8969}"/>
          </ac:spMkLst>
        </pc:spChg>
        <pc:spChg chg="add mod">
          <ac:chgData name="Daniela Reyes" userId="S::dreyes@allivet.com::93685f7f-c5fe-462d-9751-8f2fa8261c6a" providerId="AD" clId="Web-{7ECC5622-A595-D793-12CE-1359953A8DC9}" dt="2019-04-30T22:31:30.511" v="1119" actId="1076"/>
          <ac:spMkLst>
            <pc:docMk/>
            <pc:sldMk cId="2410788788" sldId="342"/>
            <ac:spMk id="21" creationId="{24210A48-828E-474C-98A1-7F7755ED1059}"/>
          </ac:spMkLst>
        </pc:spChg>
        <pc:spChg chg="add del">
          <ac:chgData name="Daniela Reyes" userId="S::dreyes@allivet.com::93685f7f-c5fe-462d-9751-8f2fa8261c6a" providerId="AD" clId="Web-{7ECC5622-A595-D793-12CE-1359953A8DC9}" dt="2019-04-30T22:31:37.058" v="1121"/>
          <ac:spMkLst>
            <pc:docMk/>
            <pc:sldMk cId="2410788788" sldId="342"/>
            <ac:spMk id="22" creationId="{F3C794E5-55CB-4932-A837-A636A51BE243}"/>
          </ac:spMkLst>
        </pc:spChg>
        <pc:spChg chg="add mod">
          <ac:chgData name="Daniela Reyes" userId="S::dreyes@allivet.com::93685f7f-c5fe-462d-9751-8f2fa8261c6a" providerId="AD" clId="Web-{7ECC5622-A595-D793-12CE-1359953A8DC9}" dt="2019-04-30T22:31:43.074" v="1123" actId="1076"/>
          <ac:spMkLst>
            <pc:docMk/>
            <pc:sldMk cId="2410788788" sldId="342"/>
            <ac:spMk id="23" creationId="{968D6681-3921-4201-B2EC-7621EEF6383A}"/>
          </ac:spMkLst>
        </pc:spChg>
        <pc:picChg chg="add mod">
          <ac:chgData name="Daniela Reyes" userId="S::dreyes@allivet.com::93685f7f-c5fe-462d-9751-8f2fa8261c6a" providerId="AD" clId="Web-{7ECC5622-A595-D793-12CE-1359953A8DC9}" dt="2019-04-30T22:11:32.644" v="1003" actId="1076"/>
          <ac:picMkLst>
            <pc:docMk/>
            <pc:sldMk cId="2410788788" sldId="342"/>
            <ac:picMk id="2" creationId="{E0971F16-D026-4856-AC19-5CE3C30052F2}"/>
          </ac:picMkLst>
        </pc:picChg>
        <pc:picChg chg="add mod">
          <ac:chgData name="Daniela Reyes" userId="S::dreyes@allivet.com::93685f7f-c5fe-462d-9751-8f2fa8261c6a" providerId="AD" clId="Web-{7ECC5622-A595-D793-12CE-1359953A8DC9}" dt="2019-04-30T22:11:30.503" v="1002" actId="1076"/>
          <ac:picMkLst>
            <pc:docMk/>
            <pc:sldMk cId="2410788788" sldId="342"/>
            <ac:picMk id="4" creationId="{532F22E4-D1AF-4A8A-BE31-F67B9F20544B}"/>
          </ac:picMkLst>
        </pc:picChg>
        <pc:picChg chg="add mod">
          <ac:chgData name="Daniela Reyes" userId="S::dreyes@allivet.com::93685f7f-c5fe-462d-9751-8f2fa8261c6a" providerId="AD" clId="Web-{7ECC5622-A595-D793-12CE-1359953A8DC9}" dt="2019-04-30T22:31:12.885" v="1115" actId="1076"/>
          <ac:picMkLst>
            <pc:docMk/>
            <pc:sldMk cId="2410788788" sldId="342"/>
            <ac:picMk id="6" creationId="{DB5766A6-0C64-4135-9D3A-CD6B1AAD5D89}"/>
          </ac:picMkLst>
        </pc:picChg>
        <pc:picChg chg="add mod modCrop">
          <ac:chgData name="Daniela Reyes" userId="S::dreyes@allivet.com::93685f7f-c5fe-462d-9751-8f2fa8261c6a" providerId="AD" clId="Web-{7ECC5622-A595-D793-12CE-1359953A8DC9}" dt="2019-04-30T21:58:53.618" v="966" actId="1076"/>
          <ac:picMkLst>
            <pc:docMk/>
            <pc:sldMk cId="2410788788" sldId="342"/>
            <ac:picMk id="11" creationId="{EA74B522-BEAF-44B0-98A4-BF4B1292DBB6}"/>
          </ac:picMkLst>
        </pc:picChg>
      </pc:sldChg>
    </pc:docChg>
  </pc:docChgLst>
  <pc:docChgLst>
    <pc:chgData name="Guest User" userId="S::urn:spo:anon#102eef0c9622af9c3ae838823daf332c40f1f7ddca6740497410a95589c8c518::" providerId="AD" clId="Web-{100F2D53-9B7F-BA0D-72CE-657D756FBFE8}"/>
    <pc:docChg chg="">
      <pc:chgData name="Guest User" userId="S::urn:spo:anon#102eef0c9622af9c3ae838823daf332c40f1f7ddca6740497410a95589c8c518::" providerId="AD" clId="Web-{100F2D53-9B7F-BA0D-72CE-657D756FBFE8}" dt="2019-04-25T18:03:11.526" v="1"/>
      <pc:docMkLst>
        <pc:docMk/>
      </pc:docMkLst>
      <pc:sldChg chg="addCm">
        <pc:chgData name="Guest User" userId="S::urn:spo:anon#102eef0c9622af9c3ae838823daf332c40f1f7ddca6740497410a95589c8c518::" providerId="AD" clId="Web-{100F2D53-9B7F-BA0D-72CE-657D756FBFE8}" dt="2019-04-25T18:02:34.180" v="0"/>
        <pc:sldMkLst>
          <pc:docMk/>
          <pc:sldMk cId="2336938739" sldId="274"/>
        </pc:sldMkLst>
      </pc:sldChg>
      <pc:sldChg chg="addCm">
        <pc:chgData name="Guest User" userId="S::urn:spo:anon#102eef0c9622af9c3ae838823daf332c40f1f7ddca6740497410a95589c8c518::" providerId="AD" clId="Web-{100F2D53-9B7F-BA0D-72CE-657D756FBFE8}" dt="2019-04-25T18:03:11.526" v="1"/>
        <pc:sldMkLst>
          <pc:docMk/>
          <pc:sldMk cId="2323681483" sldId="291"/>
        </pc:sldMkLst>
      </pc:sldChg>
    </pc:docChg>
  </pc:docChgLst>
  <pc:docChgLst>
    <pc:chgData name="Daniela Reyes" userId="S::dreyes@allivet.com::93685f7f-c5fe-462d-9751-8f2fa8261c6a" providerId="AD" clId="Web-{3AD67305-831E-10C1-739F-8998BF7B16F3}"/>
    <pc:docChg chg="modSld">
      <pc:chgData name="Daniela Reyes" userId="S::dreyes@allivet.com::93685f7f-c5fe-462d-9751-8f2fa8261c6a" providerId="AD" clId="Web-{3AD67305-831E-10C1-739F-8998BF7B16F3}" dt="2019-05-06T21:52:24.438" v="353" actId="20577"/>
      <pc:docMkLst>
        <pc:docMk/>
      </pc:docMkLst>
      <pc:sldChg chg="modSp">
        <pc:chgData name="Daniela Reyes" userId="S::dreyes@allivet.com::93685f7f-c5fe-462d-9751-8f2fa8261c6a" providerId="AD" clId="Web-{3AD67305-831E-10C1-739F-8998BF7B16F3}" dt="2019-05-06T21:51:56.375" v="334" actId="20577"/>
        <pc:sldMkLst>
          <pc:docMk/>
          <pc:sldMk cId="2323681483" sldId="291"/>
        </pc:sldMkLst>
        <pc:spChg chg="mod">
          <ac:chgData name="Daniela Reyes" userId="S::dreyes@allivet.com::93685f7f-c5fe-462d-9751-8f2fa8261c6a" providerId="AD" clId="Web-{3AD67305-831E-10C1-739F-8998BF7B16F3}" dt="2019-05-06T21:51:56.375" v="334" actId="20577"/>
          <ac:spMkLst>
            <pc:docMk/>
            <pc:sldMk cId="2323681483" sldId="291"/>
            <ac:spMk id="4" creationId="{6F1272D8-C148-4377-9142-E69BC228F62B}"/>
          </ac:spMkLst>
        </pc:spChg>
      </pc:sldChg>
      <pc:sldChg chg="modSp">
        <pc:chgData name="Daniela Reyes" userId="S::dreyes@allivet.com::93685f7f-c5fe-462d-9751-8f2fa8261c6a" providerId="AD" clId="Web-{3AD67305-831E-10C1-739F-8998BF7B16F3}" dt="2019-05-06T21:51:22.155" v="314" actId="20577"/>
        <pc:sldMkLst>
          <pc:docMk/>
          <pc:sldMk cId="1007825398" sldId="292"/>
        </pc:sldMkLst>
        <pc:spChg chg="mod">
          <ac:chgData name="Daniela Reyes" userId="S::dreyes@allivet.com::93685f7f-c5fe-462d-9751-8f2fa8261c6a" providerId="AD" clId="Web-{3AD67305-831E-10C1-739F-8998BF7B16F3}" dt="2019-05-06T21:51:22.155" v="314" actId="20577"/>
          <ac:spMkLst>
            <pc:docMk/>
            <pc:sldMk cId="1007825398" sldId="292"/>
            <ac:spMk id="3" creationId="{9712B3FE-FE1D-4F59-8BA7-674B12A76E91}"/>
          </ac:spMkLst>
        </pc:spChg>
      </pc:sldChg>
      <pc:sldChg chg="modSp">
        <pc:chgData name="Daniela Reyes" userId="S::dreyes@allivet.com::93685f7f-c5fe-462d-9751-8f2fa8261c6a" providerId="AD" clId="Web-{3AD67305-831E-10C1-739F-8998BF7B16F3}" dt="2019-05-06T21:51:05.498" v="304" actId="20577"/>
        <pc:sldMkLst>
          <pc:docMk/>
          <pc:sldMk cId="4266978816" sldId="293"/>
        </pc:sldMkLst>
        <pc:spChg chg="mod">
          <ac:chgData name="Daniela Reyes" userId="S::dreyes@allivet.com::93685f7f-c5fe-462d-9751-8f2fa8261c6a" providerId="AD" clId="Web-{3AD67305-831E-10C1-739F-8998BF7B16F3}" dt="2019-05-06T21:51:05.498" v="304" actId="20577"/>
          <ac:spMkLst>
            <pc:docMk/>
            <pc:sldMk cId="4266978816" sldId="293"/>
            <ac:spMk id="3" creationId="{23CEF526-EC4E-4F30-B4D1-4B8DFEC80E5A}"/>
          </ac:spMkLst>
        </pc:spChg>
      </pc:sldChg>
      <pc:sldChg chg="modSp">
        <pc:chgData name="Daniela Reyes" userId="S::dreyes@allivet.com::93685f7f-c5fe-462d-9751-8f2fa8261c6a" providerId="AD" clId="Web-{3AD67305-831E-10C1-739F-8998BF7B16F3}" dt="2019-05-06T21:48:55.931" v="262" actId="20577"/>
        <pc:sldMkLst>
          <pc:docMk/>
          <pc:sldMk cId="2092627331" sldId="294"/>
        </pc:sldMkLst>
        <pc:spChg chg="mod">
          <ac:chgData name="Daniela Reyes" userId="S::dreyes@allivet.com::93685f7f-c5fe-462d-9751-8f2fa8261c6a" providerId="AD" clId="Web-{3AD67305-831E-10C1-739F-8998BF7B16F3}" dt="2019-05-06T21:48:55.931" v="262" actId="20577"/>
          <ac:spMkLst>
            <pc:docMk/>
            <pc:sldMk cId="2092627331" sldId="294"/>
            <ac:spMk id="3" creationId="{E6C2A6EC-6CC7-4FC4-AA7E-625F4895E7ED}"/>
          </ac:spMkLst>
        </pc:spChg>
      </pc:sldChg>
      <pc:sldChg chg="modSp">
        <pc:chgData name="Daniela Reyes" userId="S::dreyes@allivet.com::93685f7f-c5fe-462d-9751-8f2fa8261c6a" providerId="AD" clId="Web-{3AD67305-831E-10C1-739F-8998BF7B16F3}" dt="2019-05-06T21:51:31.233" v="319" actId="20577"/>
        <pc:sldMkLst>
          <pc:docMk/>
          <pc:sldMk cId="2847813303" sldId="296"/>
        </pc:sldMkLst>
        <pc:spChg chg="mod">
          <ac:chgData name="Daniela Reyes" userId="S::dreyes@allivet.com::93685f7f-c5fe-462d-9751-8f2fa8261c6a" providerId="AD" clId="Web-{3AD67305-831E-10C1-739F-8998BF7B16F3}" dt="2019-05-06T21:51:31.233" v="319" actId="20577"/>
          <ac:spMkLst>
            <pc:docMk/>
            <pc:sldMk cId="2847813303" sldId="296"/>
            <ac:spMk id="3" creationId="{10B02986-8A8D-4F8F-8279-292D66BFB042}"/>
          </ac:spMkLst>
        </pc:spChg>
      </pc:sldChg>
      <pc:sldChg chg="modSp">
        <pc:chgData name="Daniela Reyes" userId="S::dreyes@allivet.com::93685f7f-c5fe-462d-9751-8f2fa8261c6a" providerId="AD" clId="Web-{3AD67305-831E-10C1-739F-8998BF7B16F3}" dt="2019-05-06T21:51:51.296" v="332" actId="20577"/>
        <pc:sldMkLst>
          <pc:docMk/>
          <pc:sldMk cId="1210411718" sldId="326"/>
        </pc:sldMkLst>
        <pc:spChg chg="mod">
          <ac:chgData name="Daniela Reyes" userId="S::dreyes@allivet.com::93685f7f-c5fe-462d-9751-8f2fa8261c6a" providerId="AD" clId="Web-{3AD67305-831E-10C1-739F-8998BF7B16F3}" dt="2019-05-06T21:51:51.296" v="332" actId="20577"/>
          <ac:spMkLst>
            <pc:docMk/>
            <pc:sldMk cId="1210411718" sldId="326"/>
            <ac:spMk id="24" creationId="{3DCF471F-4C1C-4196-8513-B3560F620411}"/>
          </ac:spMkLst>
        </pc:spChg>
      </pc:sldChg>
      <pc:sldChg chg="modSp">
        <pc:chgData name="Daniela Reyes" userId="S::dreyes@allivet.com::93685f7f-c5fe-462d-9751-8f2fa8261c6a" providerId="AD" clId="Web-{3AD67305-831E-10C1-739F-8998BF7B16F3}" dt="2019-05-06T21:49:33.463" v="283" actId="20577"/>
        <pc:sldMkLst>
          <pc:docMk/>
          <pc:sldMk cId="1924724394" sldId="328"/>
        </pc:sldMkLst>
        <pc:spChg chg="mod">
          <ac:chgData name="Daniela Reyes" userId="S::dreyes@allivet.com::93685f7f-c5fe-462d-9751-8f2fa8261c6a" providerId="AD" clId="Web-{3AD67305-831E-10C1-739F-8998BF7B16F3}" dt="2019-05-06T21:49:33.463" v="283" actId="20577"/>
          <ac:spMkLst>
            <pc:docMk/>
            <pc:sldMk cId="1924724394" sldId="328"/>
            <ac:spMk id="4" creationId="{B7AAE4B3-DB65-4A66-BE9D-0A87E5A7AFF2}"/>
          </ac:spMkLst>
        </pc:spChg>
      </pc:sldChg>
      <pc:sldChg chg="modSp">
        <pc:chgData name="Daniela Reyes" userId="S::dreyes@allivet.com::93685f7f-c5fe-462d-9751-8f2fa8261c6a" providerId="AD" clId="Web-{3AD67305-831E-10C1-739F-8998BF7B16F3}" dt="2019-05-06T21:49:09.634" v="269" actId="20577"/>
        <pc:sldMkLst>
          <pc:docMk/>
          <pc:sldMk cId="3748511474" sldId="329"/>
        </pc:sldMkLst>
        <pc:spChg chg="mod">
          <ac:chgData name="Daniela Reyes" userId="S::dreyes@allivet.com::93685f7f-c5fe-462d-9751-8f2fa8261c6a" providerId="AD" clId="Web-{3AD67305-831E-10C1-739F-8998BF7B16F3}" dt="2019-05-06T21:49:09.634" v="269" actId="20577"/>
          <ac:spMkLst>
            <pc:docMk/>
            <pc:sldMk cId="3748511474" sldId="329"/>
            <ac:spMk id="4" creationId="{B7AAE4B3-DB65-4A66-BE9D-0A87E5A7AFF2}"/>
          </ac:spMkLst>
        </pc:spChg>
      </pc:sldChg>
      <pc:sldChg chg="modSp">
        <pc:chgData name="Daniela Reyes" userId="S::dreyes@allivet.com::93685f7f-c5fe-462d-9751-8f2fa8261c6a" providerId="AD" clId="Web-{3AD67305-831E-10C1-739F-8998BF7B16F3}" dt="2019-05-06T21:48:37.727" v="253" actId="20577"/>
        <pc:sldMkLst>
          <pc:docMk/>
          <pc:sldMk cId="836012323" sldId="333"/>
        </pc:sldMkLst>
        <pc:spChg chg="mod">
          <ac:chgData name="Daniela Reyes" userId="S::dreyes@allivet.com::93685f7f-c5fe-462d-9751-8f2fa8261c6a" providerId="AD" clId="Web-{3AD67305-831E-10C1-739F-8998BF7B16F3}" dt="2019-05-06T21:48:37.727" v="253" actId="20577"/>
          <ac:spMkLst>
            <pc:docMk/>
            <pc:sldMk cId="836012323" sldId="333"/>
            <ac:spMk id="3" creationId="{FA130A0B-729C-4EF2-97E6-5D51F989B05B}"/>
          </ac:spMkLst>
        </pc:spChg>
      </pc:sldChg>
      <pc:sldChg chg="modSp">
        <pc:chgData name="Daniela Reyes" userId="S::dreyes@allivet.com::93685f7f-c5fe-462d-9751-8f2fa8261c6a" providerId="AD" clId="Web-{3AD67305-831E-10C1-739F-8998BF7B16F3}" dt="2019-05-06T21:48:19.711" v="244" actId="20577"/>
        <pc:sldMkLst>
          <pc:docMk/>
          <pc:sldMk cId="2945456127" sldId="334"/>
        </pc:sldMkLst>
        <pc:spChg chg="mod">
          <ac:chgData name="Daniela Reyes" userId="S::dreyes@allivet.com::93685f7f-c5fe-462d-9751-8f2fa8261c6a" providerId="AD" clId="Web-{3AD67305-831E-10C1-739F-8998BF7B16F3}" dt="2019-05-06T21:48:19.711" v="244" actId="20577"/>
          <ac:spMkLst>
            <pc:docMk/>
            <pc:sldMk cId="2945456127" sldId="334"/>
            <ac:spMk id="4" creationId="{DA76CF0B-F882-49AA-835F-3B6FA670E51F}"/>
          </ac:spMkLst>
        </pc:spChg>
      </pc:sldChg>
      <pc:sldChg chg="modSp">
        <pc:chgData name="Daniela Reyes" userId="S::dreyes@allivet.com::93685f7f-c5fe-462d-9751-8f2fa8261c6a" providerId="AD" clId="Web-{3AD67305-831E-10C1-739F-8998BF7B16F3}" dt="2019-05-06T21:50:50.294" v="295" actId="20577"/>
        <pc:sldMkLst>
          <pc:docMk/>
          <pc:sldMk cId="3421520251" sldId="337"/>
        </pc:sldMkLst>
        <pc:spChg chg="mod">
          <ac:chgData name="Daniela Reyes" userId="S::dreyes@allivet.com::93685f7f-c5fe-462d-9751-8f2fa8261c6a" providerId="AD" clId="Web-{3AD67305-831E-10C1-739F-8998BF7B16F3}" dt="2019-05-06T21:50:50.294" v="295" actId="20577"/>
          <ac:spMkLst>
            <pc:docMk/>
            <pc:sldMk cId="3421520251" sldId="337"/>
            <ac:spMk id="3" creationId="{23CEF526-EC4E-4F30-B4D1-4B8DFEC80E5A}"/>
          </ac:spMkLst>
        </pc:spChg>
      </pc:sldChg>
      <pc:sldChg chg="modSp">
        <pc:chgData name="Daniela Reyes" userId="S::dreyes@allivet.com::93685f7f-c5fe-462d-9751-8f2fa8261c6a" providerId="AD" clId="Web-{3AD67305-831E-10C1-739F-8998BF7B16F3}" dt="2019-05-06T21:49:22.604" v="276" actId="20577"/>
        <pc:sldMkLst>
          <pc:docMk/>
          <pc:sldMk cId="3730929420" sldId="338"/>
        </pc:sldMkLst>
        <pc:spChg chg="mod">
          <ac:chgData name="Daniela Reyes" userId="S::dreyes@allivet.com::93685f7f-c5fe-462d-9751-8f2fa8261c6a" providerId="AD" clId="Web-{3AD67305-831E-10C1-739F-8998BF7B16F3}" dt="2019-05-06T21:49:22.604" v="276" actId="20577"/>
          <ac:spMkLst>
            <pc:docMk/>
            <pc:sldMk cId="3730929420" sldId="338"/>
            <ac:spMk id="4" creationId="{B7AAE4B3-DB65-4A66-BE9D-0A87E5A7AFF2}"/>
          </ac:spMkLst>
        </pc:spChg>
      </pc:sldChg>
      <pc:sldChg chg="modSp">
        <pc:chgData name="Daniela Reyes" userId="S::dreyes@allivet.com::93685f7f-c5fe-462d-9751-8f2fa8261c6a" providerId="AD" clId="Web-{3AD67305-831E-10C1-739F-8998BF7B16F3}" dt="2019-05-06T21:52:23.080" v="351" actId="20577"/>
        <pc:sldMkLst>
          <pc:docMk/>
          <pc:sldMk cId="3888133159" sldId="340"/>
        </pc:sldMkLst>
        <pc:spChg chg="mod">
          <ac:chgData name="Daniela Reyes" userId="S::dreyes@allivet.com::93685f7f-c5fe-462d-9751-8f2fa8261c6a" providerId="AD" clId="Web-{3AD67305-831E-10C1-739F-8998BF7B16F3}" dt="2019-05-06T21:52:23.080" v="351" actId="20577"/>
          <ac:spMkLst>
            <pc:docMk/>
            <pc:sldMk cId="3888133159" sldId="340"/>
            <ac:spMk id="3" creationId="{95D3670C-709B-456A-9D0D-218CD4BE774C}"/>
          </ac:spMkLst>
        </pc:spChg>
        <pc:picChg chg="mod">
          <ac:chgData name="Daniela Reyes" userId="S::dreyes@allivet.com::93685f7f-c5fe-462d-9751-8f2fa8261c6a" providerId="AD" clId="Web-{3AD67305-831E-10C1-739F-8998BF7B16F3}" dt="2019-05-06T20:42:49.324" v="0" actId="1076"/>
          <ac:picMkLst>
            <pc:docMk/>
            <pc:sldMk cId="3888133159" sldId="340"/>
            <ac:picMk id="2" creationId="{3A9B3E26-05A1-46FA-9AC0-55E832005325}"/>
          </ac:picMkLst>
        </pc:picChg>
      </pc:sldChg>
      <pc:sldChg chg="modSp">
        <pc:chgData name="Daniela Reyes" userId="S::dreyes@allivet.com::93685f7f-c5fe-462d-9751-8f2fa8261c6a" providerId="AD" clId="Web-{3AD67305-831E-10C1-739F-8998BF7B16F3}" dt="2019-05-06T21:50:40.419" v="288" actId="20577"/>
        <pc:sldMkLst>
          <pc:docMk/>
          <pc:sldMk cId="1954700265" sldId="343"/>
        </pc:sldMkLst>
        <pc:spChg chg="mod">
          <ac:chgData name="Daniela Reyes" userId="S::dreyes@allivet.com::93685f7f-c5fe-462d-9751-8f2fa8261c6a" providerId="AD" clId="Web-{3AD67305-831E-10C1-739F-8998BF7B16F3}" dt="2019-05-06T21:50:40.419" v="288" actId="20577"/>
          <ac:spMkLst>
            <pc:docMk/>
            <pc:sldMk cId="1954700265" sldId="343"/>
            <ac:spMk id="3" creationId="{23CEF526-EC4E-4F30-B4D1-4B8DFEC80E5A}"/>
          </ac:spMkLst>
        </pc:spChg>
      </pc:sldChg>
    </pc:docChg>
  </pc:docChgLst>
  <pc:docChgLst>
    <pc:chgData name="Daniela Reyes" userId="S::dreyes@allivet.com::93685f7f-c5fe-462d-9751-8f2fa8261c6a" providerId="AD" clId="Web-{0905468F-E598-68DB-57C7-F6B804EFB150}"/>
    <pc:docChg chg="modSld">
      <pc:chgData name="Daniela Reyes" userId="S::dreyes@allivet.com::93685f7f-c5fe-462d-9751-8f2fa8261c6a" providerId="AD" clId="Web-{0905468F-E598-68DB-57C7-F6B804EFB150}" dt="2019-05-07T21:15:08.553" v="195"/>
      <pc:docMkLst>
        <pc:docMk/>
      </pc:docMkLst>
      <pc:sldChg chg="modSp">
        <pc:chgData name="Daniela Reyes" userId="S::dreyes@allivet.com::93685f7f-c5fe-462d-9751-8f2fa8261c6a" providerId="AD" clId="Web-{0905468F-E598-68DB-57C7-F6B804EFB150}" dt="2019-05-07T19:35:15.349" v="34" actId="20577"/>
        <pc:sldMkLst>
          <pc:docMk/>
          <pc:sldMk cId="2336938739" sldId="274"/>
        </pc:sldMkLst>
        <pc:spChg chg="mod">
          <ac:chgData name="Daniela Reyes" userId="S::dreyes@allivet.com::93685f7f-c5fe-462d-9751-8f2fa8261c6a" providerId="AD" clId="Web-{0905468F-E598-68DB-57C7-F6B804EFB150}" dt="2019-05-07T19:35:15.349" v="34" actId="20577"/>
          <ac:spMkLst>
            <pc:docMk/>
            <pc:sldMk cId="2336938739" sldId="274"/>
            <ac:spMk id="6" creationId="{27F04697-066F-479A-A89D-9C7594A627A1}"/>
          </ac:spMkLst>
        </pc:spChg>
      </pc:sldChg>
      <pc:sldChg chg="modSp">
        <pc:chgData name="Daniela Reyes" userId="S::dreyes@allivet.com::93685f7f-c5fe-462d-9751-8f2fa8261c6a" providerId="AD" clId="Web-{0905468F-E598-68DB-57C7-F6B804EFB150}" dt="2019-05-07T21:10:00.048" v="144" actId="20577"/>
        <pc:sldMkLst>
          <pc:docMk/>
          <pc:sldMk cId="2847813303" sldId="296"/>
        </pc:sldMkLst>
        <pc:spChg chg="mod">
          <ac:chgData name="Daniela Reyes" userId="S::dreyes@allivet.com::93685f7f-c5fe-462d-9751-8f2fa8261c6a" providerId="AD" clId="Web-{0905468F-E598-68DB-57C7-F6B804EFB150}" dt="2019-05-07T21:10:00.048" v="144" actId="20577"/>
          <ac:spMkLst>
            <pc:docMk/>
            <pc:sldMk cId="2847813303" sldId="296"/>
            <ac:spMk id="3" creationId="{10B02986-8A8D-4F8F-8279-292D66BFB042}"/>
          </ac:spMkLst>
        </pc:spChg>
      </pc:sldChg>
      <pc:sldChg chg="modSp">
        <pc:chgData name="Daniela Reyes" userId="S::dreyes@allivet.com::93685f7f-c5fe-462d-9751-8f2fa8261c6a" providerId="AD" clId="Web-{0905468F-E598-68DB-57C7-F6B804EFB150}" dt="2019-05-07T21:08:51.813" v="126" actId="20577"/>
        <pc:sldMkLst>
          <pc:docMk/>
          <pc:sldMk cId="1210411718" sldId="326"/>
        </pc:sldMkLst>
        <pc:spChg chg="mod">
          <ac:chgData name="Daniela Reyes" userId="S::dreyes@allivet.com::93685f7f-c5fe-462d-9751-8f2fa8261c6a" providerId="AD" clId="Web-{0905468F-E598-68DB-57C7-F6B804EFB150}" dt="2019-05-07T21:08:51.813" v="126" actId="20577"/>
          <ac:spMkLst>
            <pc:docMk/>
            <pc:sldMk cId="1210411718" sldId="326"/>
            <ac:spMk id="24" creationId="{3DCF471F-4C1C-4196-8513-B3560F620411}"/>
          </ac:spMkLst>
        </pc:spChg>
      </pc:sldChg>
      <pc:sldChg chg="modSp">
        <pc:chgData name="Daniela Reyes" userId="S::dreyes@allivet.com::93685f7f-c5fe-462d-9751-8f2fa8261c6a" providerId="AD" clId="Web-{0905468F-E598-68DB-57C7-F6B804EFB150}" dt="2019-05-07T21:08:39.125" v="115" actId="20577"/>
        <pc:sldMkLst>
          <pc:docMk/>
          <pc:sldMk cId="4039530469" sldId="331"/>
        </pc:sldMkLst>
        <pc:spChg chg="mod">
          <ac:chgData name="Daniela Reyes" userId="S::dreyes@allivet.com::93685f7f-c5fe-462d-9751-8f2fa8261c6a" providerId="AD" clId="Web-{0905468F-E598-68DB-57C7-F6B804EFB150}" dt="2019-05-07T21:08:39.125" v="115" actId="20577"/>
          <ac:spMkLst>
            <pc:docMk/>
            <pc:sldMk cId="4039530469" sldId="331"/>
            <ac:spMk id="11" creationId="{5D5663FC-0806-4EAB-A755-FFCD970EB21B}"/>
          </ac:spMkLst>
        </pc:spChg>
      </pc:sldChg>
      <pc:sldChg chg="modSp">
        <pc:chgData name="Daniela Reyes" userId="S::dreyes@allivet.com::93685f7f-c5fe-462d-9751-8f2fa8261c6a" providerId="AD" clId="Web-{0905468F-E598-68DB-57C7-F6B804EFB150}" dt="2019-05-07T21:14:13.958" v="151" actId="20577"/>
        <pc:sldMkLst>
          <pc:docMk/>
          <pc:sldMk cId="2945456127" sldId="334"/>
        </pc:sldMkLst>
        <pc:spChg chg="mod">
          <ac:chgData name="Daniela Reyes" userId="S::dreyes@allivet.com::93685f7f-c5fe-462d-9751-8f2fa8261c6a" providerId="AD" clId="Web-{0905468F-E598-68DB-57C7-F6B804EFB150}" dt="2019-05-07T21:14:13.958" v="151" actId="20577"/>
          <ac:spMkLst>
            <pc:docMk/>
            <pc:sldMk cId="2945456127" sldId="334"/>
            <ac:spMk id="4" creationId="{DA76CF0B-F882-49AA-835F-3B6FA670E51F}"/>
          </ac:spMkLst>
        </pc:spChg>
      </pc:sldChg>
      <pc:sldChg chg="modSp">
        <pc:chgData name="Daniela Reyes" userId="S::dreyes@allivet.com::93685f7f-c5fe-462d-9751-8f2fa8261c6a" providerId="AD" clId="Web-{0905468F-E598-68DB-57C7-F6B804EFB150}" dt="2019-05-07T21:07:27.515" v="112" actId="20577"/>
        <pc:sldMkLst>
          <pc:docMk/>
          <pc:sldMk cId="3888133159" sldId="340"/>
        </pc:sldMkLst>
        <pc:spChg chg="mod">
          <ac:chgData name="Daniela Reyes" userId="S::dreyes@allivet.com::93685f7f-c5fe-462d-9751-8f2fa8261c6a" providerId="AD" clId="Web-{0905468F-E598-68DB-57C7-F6B804EFB150}" dt="2019-05-07T21:07:27.515" v="112" actId="20577"/>
          <ac:spMkLst>
            <pc:docMk/>
            <pc:sldMk cId="3888133159" sldId="340"/>
            <ac:spMk id="3" creationId="{95D3670C-709B-456A-9D0D-218CD4BE774C}"/>
          </ac:spMkLst>
        </pc:spChg>
      </pc:sldChg>
      <pc:sldChg chg="modNotes">
        <pc:chgData name="Daniela Reyes" userId="S::dreyes@allivet.com::93685f7f-c5fe-462d-9751-8f2fa8261c6a" providerId="AD" clId="Web-{0905468F-E598-68DB-57C7-F6B804EFB150}" dt="2019-05-07T21:15:08.553" v="195"/>
        <pc:sldMkLst>
          <pc:docMk/>
          <pc:sldMk cId="2573701729" sldId="341"/>
        </pc:sldMkLst>
      </pc:sldChg>
      <pc:sldChg chg="modSp">
        <pc:chgData name="Daniela Reyes" userId="S::dreyes@allivet.com::93685f7f-c5fe-462d-9751-8f2fa8261c6a" providerId="AD" clId="Web-{0905468F-E598-68DB-57C7-F6B804EFB150}" dt="2019-05-07T21:09:18.017" v="129" actId="20577"/>
        <pc:sldMkLst>
          <pc:docMk/>
          <pc:sldMk cId="2410788788" sldId="342"/>
        </pc:sldMkLst>
        <pc:spChg chg="mod">
          <ac:chgData name="Daniela Reyes" userId="S::dreyes@allivet.com::93685f7f-c5fe-462d-9751-8f2fa8261c6a" providerId="AD" clId="Web-{0905468F-E598-68DB-57C7-F6B804EFB150}" dt="2019-05-07T21:09:18.017" v="129" actId="20577"/>
          <ac:spMkLst>
            <pc:docMk/>
            <pc:sldMk cId="2410788788" sldId="342"/>
            <ac:spMk id="8" creationId="{8E97CDC2-1D7B-45C7-B0E3-E789286F76F1}"/>
          </ac:spMkLst>
        </pc:spChg>
      </pc:sldChg>
    </pc:docChg>
  </pc:docChgLst>
</pc:chgInfo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4-25T11:02:34.180" idx="1">
    <p:pos x="10" y="10"/>
    <p:text>This should be two slides. What is an Autoship and slide two should be why it's important. 
I would also talk about autoship creating a more loyal customer. 
</p:text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4-25T11:03:11.526" idx="2">
    <p:pos x="10" y="10"/>
    <p:text>Please say prescription instead of Rx
</p:text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04-25T11:05:10.043" idx="1">
    <p:pos x="10" y="10"/>
    <p:text>This graphic is misleading as we do it by weeks not days.
</p:text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04-25T11:06:15.325" idx="2">
    <p:pos x="10" y="10"/>
    <p:text>Please break it up into 2 slides and provide screen shots with each slide. 
</p:text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04-25T11:06:15.325" idx="2">
    <p:pos x="10" y="10"/>
    <p:text>Please break it up into 2 slides and provide screen shots with each slide. 
</p:text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04-25T11:06:15.325" idx="2">
    <p:pos x="10" y="10"/>
    <p:text>Please break it up into 2 slides and provide screen shots with each slide. 
</p:text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04-25T11:10:01.875" idx="4">
    <p:pos x="10" y="10"/>
    <p:text>This isn't always true. Let's discuss. 
</p:text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04-25T11:22:52.306" idx="5">
    <p:pos x="10" y="10"/>
    <p:text>Add a screen shot
</p:text>
    <p:extLst>
      <p:ext uri="{C676402C-5697-4E1C-873F-D02D1690AC5C}">
        <p15:threadingInfo xmlns:p15="http://schemas.microsoft.com/office/powerpoint/2012/main" timeZoneBias="42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9BCE0C-CD74-4A59-802C-6D2F8C15331A}" type="datetimeFigureOut">
              <a:rPr lang="en-US" smtClean="0"/>
              <a:pPr/>
              <a:t>5/29/2019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98501B-77B5-4365-9881-C6E19A3C1E4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4561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4FDEA8-CBB8-46CC-9562-028963DBC55A}" type="datetimeFigureOut">
              <a:rPr lang="en-US" smtClean="0"/>
              <a:pPr/>
              <a:t>5/29/2019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8BD8E7-1312-41F3-99C4-6DA5AF89196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0842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FontTx/>
              <a:buNone/>
            </a:pPr>
            <a:endParaRPr lang="en-US" u="none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8BD8E7-1312-41F3-99C4-6DA5AF891969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16192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sz="1400">
                <a:cs typeface="Calibri"/>
              </a:rPr>
              <a:t>Agent is to ask customer for their information</a:t>
            </a:r>
          </a:p>
          <a:p>
            <a:pPr lvl="1"/>
            <a:r>
              <a:rPr lang="en-US" sz="1400">
                <a:cs typeface="Calibri"/>
              </a:rPr>
              <a:t>Verify account information</a:t>
            </a:r>
          </a:p>
          <a:p>
            <a:pPr lvl="1"/>
            <a:r>
              <a:rPr lang="en-US" sz="1400">
                <a:cs typeface="Calibri"/>
              </a:rPr>
              <a:t>Grab </a:t>
            </a:r>
            <a:r>
              <a:rPr lang="en-US" sz="1400" err="1">
                <a:cs typeface="Calibri"/>
              </a:rPr>
              <a:t>cust</a:t>
            </a:r>
            <a:r>
              <a:rPr lang="en-US" sz="1400">
                <a:cs typeface="Calibri"/>
              </a:rPr>
              <a:t> ID </a:t>
            </a:r>
          </a:p>
          <a:p>
            <a:pPr lvl="1"/>
            <a:r>
              <a:rPr lang="en-US" sz="1400">
                <a:cs typeface="Calibri"/>
              </a:rPr>
              <a:t>Go to order manager "</a:t>
            </a:r>
            <a:r>
              <a:rPr lang="en-US" sz="1400" err="1">
                <a:cs typeface="Calibri"/>
              </a:rPr>
              <a:t>Autoship</a:t>
            </a:r>
            <a:r>
              <a:rPr lang="en-US" sz="1400">
                <a:cs typeface="Calibri"/>
              </a:rPr>
              <a:t> to place " </a:t>
            </a:r>
          </a:p>
          <a:p>
            <a:pPr lvl="1"/>
            <a:r>
              <a:rPr lang="en-US" sz="1400">
                <a:cs typeface="Calibri"/>
              </a:rPr>
              <a:t>Find Customer</a:t>
            </a:r>
          </a:p>
          <a:p>
            <a:pPr lvl="1"/>
            <a:r>
              <a:rPr lang="en-US" sz="1400">
                <a:cs typeface="Calibri"/>
              </a:rPr>
              <a:t>To generate </a:t>
            </a:r>
            <a:r>
              <a:rPr lang="en-US" sz="1400" err="1">
                <a:cs typeface="Calibri"/>
              </a:rPr>
              <a:t>cust</a:t>
            </a:r>
            <a:r>
              <a:rPr lang="en-US" sz="1400">
                <a:cs typeface="Calibri"/>
              </a:rPr>
              <a:t> ID will be selected and a new order will be created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8BD8E7-1312-41F3-99C4-6DA5AF891969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8704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sz="1400">
                <a:cs typeface="Calibri"/>
              </a:rPr>
              <a:t>Agent is to ask customer for their information</a:t>
            </a:r>
          </a:p>
          <a:p>
            <a:pPr lvl="1"/>
            <a:r>
              <a:rPr lang="en-US" sz="1400">
                <a:cs typeface="Calibri"/>
              </a:rPr>
              <a:t>Verify account information</a:t>
            </a:r>
          </a:p>
          <a:p>
            <a:pPr lvl="1"/>
            <a:r>
              <a:rPr lang="en-US" sz="1400">
                <a:cs typeface="Calibri"/>
              </a:rPr>
              <a:t>Grab </a:t>
            </a:r>
            <a:r>
              <a:rPr lang="en-US" sz="1400" err="1">
                <a:cs typeface="Calibri"/>
              </a:rPr>
              <a:t>cust</a:t>
            </a:r>
            <a:r>
              <a:rPr lang="en-US" sz="1400">
                <a:cs typeface="Calibri"/>
              </a:rPr>
              <a:t> ID </a:t>
            </a:r>
          </a:p>
          <a:p>
            <a:pPr lvl="1"/>
            <a:r>
              <a:rPr lang="en-US" sz="1400">
                <a:cs typeface="Calibri"/>
              </a:rPr>
              <a:t>Go to order manager "</a:t>
            </a:r>
            <a:r>
              <a:rPr lang="en-US" sz="1400" err="1">
                <a:cs typeface="Calibri"/>
              </a:rPr>
              <a:t>Autoship</a:t>
            </a:r>
            <a:r>
              <a:rPr lang="en-US" sz="1400">
                <a:cs typeface="Calibri"/>
              </a:rPr>
              <a:t> to place " </a:t>
            </a:r>
          </a:p>
          <a:p>
            <a:pPr lvl="1"/>
            <a:r>
              <a:rPr lang="en-US" sz="1400">
                <a:cs typeface="Calibri"/>
              </a:rPr>
              <a:t>Find Customer</a:t>
            </a:r>
          </a:p>
          <a:p>
            <a:pPr lvl="1"/>
            <a:r>
              <a:rPr lang="en-US" sz="1400">
                <a:cs typeface="Calibri"/>
              </a:rPr>
              <a:t>To generate </a:t>
            </a:r>
            <a:r>
              <a:rPr lang="en-US" sz="1400" err="1">
                <a:cs typeface="Calibri"/>
              </a:rPr>
              <a:t>cust</a:t>
            </a:r>
            <a:r>
              <a:rPr lang="en-US" sz="1400">
                <a:cs typeface="Calibri"/>
              </a:rPr>
              <a:t> ID will be selected and a new order will be created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8BD8E7-1312-41F3-99C4-6DA5AF891969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9162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FontTx/>
              <a:buNone/>
            </a:pPr>
            <a:endParaRPr lang="en-US" sz="1400" u="non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8BD8E7-1312-41F3-99C4-6DA5AF891969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8160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FontTx/>
              <a:buNone/>
            </a:pPr>
            <a:endParaRPr lang="en-US" sz="1400" u="non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8BD8E7-1312-41F3-99C4-6DA5AF891969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0019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2"/>
            <a:r>
              <a:rPr lang="en-US" sz="1400">
                <a:cs typeface="Calibri"/>
              </a:rPr>
              <a:t>- Inform agents once an autoship has been suspended, a new one must be created</a:t>
            </a:r>
          </a:p>
          <a:p>
            <a:pPr lvl="2"/>
            <a:endParaRPr lang="en-US" sz="140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8BD8E7-1312-41F3-99C4-6DA5AF891969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3691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200150" lvl="2" indent="-285750">
              <a:buFontTx/>
              <a:buChar char="-"/>
            </a:pPr>
            <a:r>
              <a:rPr lang="en-US" sz="1400">
                <a:cs typeface="Calibri"/>
              </a:rPr>
              <a:t>Agent will need to search under "</a:t>
            </a:r>
            <a:r>
              <a:rPr lang="en-US" sz="1400" err="1">
                <a:cs typeface="Calibri"/>
              </a:rPr>
              <a:t>Autoship</a:t>
            </a:r>
            <a:r>
              <a:rPr lang="en-US" sz="1400">
                <a:cs typeface="Calibri"/>
              </a:rPr>
              <a:t> to Place" using the CUST CODE</a:t>
            </a:r>
          </a:p>
          <a:p>
            <a:pPr marL="1200150" lvl="2" indent="-285750">
              <a:buFontTx/>
              <a:buChar char="-"/>
            </a:pPr>
            <a:r>
              <a:rPr lang="en-US" sz="1400">
                <a:cs typeface="Calibri"/>
              </a:rPr>
              <a:t>Once pending order has been located, the "X" must be pressed, in order to stop this order from generating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8BD8E7-1312-41F3-99C4-6DA5AF891969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2686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2"/>
            <a:r>
              <a:rPr lang="en-US" sz="1400">
                <a:cs typeface="Calibri"/>
              </a:rPr>
              <a:t>- Try to suspend an autoship instead of deleting an autoship to help keep record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8BD8E7-1312-41F3-99C4-6DA5AF891969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6024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42950" lvl="1" indent="-285750">
              <a:buFontTx/>
              <a:buChar char="-"/>
            </a:pPr>
            <a:r>
              <a:rPr lang="en-US" sz="1400">
                <a:cs typeface="Calibri"/>
              </a:rPr>
              <a:t>- Determine if product can be returned or donated/discarded</a:t>
            </a:r>
            <a:endParaRPr lang="en-US" sz="1400" u="none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8BD8E7-1312-41F3-99C4-6DA5AF891969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8595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200150" lvl="2" indent="-285750">
              <a:buFontTx/>
              <a:buChar char="-"/>
            </a:pPr>
            <a:endParaRPr lang="en-US" sz="1400" u="non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8BD8E7-1312-41F3-99C4-6DA5AF891969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2832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8BD8E7-1312-41F3-99C4-6DA5AF891969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5312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endParaRPr lang="en-US" u="non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8BD8E7-1312-41F3-99C4-6DA5AF891969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51447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-If customer requests to price match to previous order, and have an upcoming A.S they will make the notes above.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8BD8E7-1312-41F3-99C4-6DA5AF891969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8979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- Shipping policy still applies </a:t>
            </a:r>
          </a:p>
          <a:p>
            <a:r>
              <a:rPr lang="en-US">
                <a:cs typeface="Calibri"/>
              </a:rPr>
              <a:t>- If item is priced $50 or above provide free shipping</a:t>
            </a:r>
          </a:p>
          <a:p>
            <a:r>
              <a:rPr lang="en-US">
                <a:cs typeface="Calibri"/>
              </a:rPr>
              <a:t>- Confirm the next date </a:t>
            </a:r>
          </a:p>
          <a:p>
            <a:r>
              <a:rPr lang="en-US">
                <a:cs typeface="Calibri"/>
              </a:rPr>
              <a:t>- End date can be selected if customer is concerned about commitment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8BD8E7-1312-41F3-99C4-6DA5AF891969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9055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endParaRPr lang="en-US" sz="1400" u="none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8BD8E7-1312-41F3-99C4-6DA5AF891969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9834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sz="1400" u="none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8BD8E7-1312-41F3-99C4-6DA5AF891969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2524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en-US" sz="1400">
                <a:cs typeface="Calibri"/>
              </a:rPr>
              <a:t>- Examples </a:t>
            </a:r>
            <a:endParaRPr lang="en-US" sz="1400" u="none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8BD8E7-1312-41F3-99C4-6DA5AF891969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2350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Tx/>
              <a:buChar char="-"/>
              <a:defRPr/>
            </a:pPr>
            <a:r>
              <a:rPr lang="en-US" sz="1400">
                <a:cs typeface="Calibri"/>
              </a:rPr>
              <a:t>These are emails sent to customer when an </a:t>
            </a:r>
            <a:r>
              <a:rPr lang="en-US" sz="1400" err="1">
                <a:cs typeface="Calibri"/>
              </a:rPr>
              <a:t>autoship</a:t>
            </a:r>
            <a:r>
              <a:rPr lang="en-US" sz="1400">
                <a:cs typeface="Calibri"/>
              </a:rPr>
              <a:t> is coming </a:t>
            </a:r>
            <a:endParaRPr lang="en-US" sz="1400" u="none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8BD8E7-1312-41F3-99C4-6DA5AF891969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7921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 customer has the option to cancel their upcoming </a:t>
            </a:r>
            <a:r>
              <a:rPr lang="en-US" err="1"/>
              <a:t>autoship</a:t>
            </a:r>
            <a:r>
              <a:rPr lang="en-US"/>
              <a:t> order by selecting " Cancel order " (previous slide ) </a:t>
            </a:r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8BD8E7-1312-41F3-99C4-6DA5AF891969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3804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FontTx/>
              <a:buNone/>
            </a:pPr>
            <a:endParaRPr lang="en-US" sz="1400" u="non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8BD8E7-1312-41F3-99C4-6DA5AF891969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2820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304800" y="304800"/>
            <a:ext cx="11582400" cy="6248400"/>
          </a:xfrm>
          <a:prstGeom prst="rect">
            <a:avLst/>
          </a:prstGeom>
          <a:noFill/>
          <a:ln w="5080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8200" y="1548245"/>
            <a:ext cx="10515600" cy="2240280"/>
          </a:xfrm>
        </p:spPr>
        <p:txBody>
          <a:bodyPr anchor="b">
            <a:normAutofit/>
          </a:bodyPr>
          <a:lstStyle>
            <a:lvl1pPr algn="ctr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8200" y="3854659"/>
            <a:ext cx="10515600" cy="1143000"/>
          </a:xfrm>
        </p:spPr>
        <p:txBody>
          <a:bodyPr>
            <a:normAutofit/>
          </a:bodyPr>
          <a:lstStyle>
            <a:lvl1pPr marL="0" indent="0" algn="ctr">
              <a:buNone/>
              <a:defRPr sz="2000" cap="all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7988627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8153400" y="0"/>
            <a:ext cx="40386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32813" y="1683327"/>
            <a:ext cx="3125787" cy="2877260"/>
          </a:xfrm>
        </p:spPr>
        <p:txBody>
          <a:bodyPr anchor="b">
            <a:normAutofit/>
          </a:bodyPr>
          <a:lstStyle>
            <a:lvl1pPr>
              <a:defRPr sz="3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0" y="0"/>
            <a:ext cx="8101584" cy="6857999"/>
          </a:xfrm>
        </p:spPr>
        <p:txBody>
          <a:bodyPr tIns="4572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32813" y="4591761"/>
            <a:ext cx="3125787" cy="1580440"/>
          </a:xfrm>
        </p:spPr>
        <p:txBody>
          <a:bodyPr/>
          <a:lstStyle>
            <a:lvl1pPr marL="0" indent="0">
              <a:spcBef>
                <a:spcPts val="8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77249753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pPr/>
              <a:t>5/29/2019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57200"/>
            <a:ext cx="1943100" cy="57197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4000" y="457200"/>
            <a:ext cx="7048500" cy="5719762"/>
          </a:xfrm>
        </p:spPr>
        <p:txBody>
          <a:bodyPr vert="eaVert"/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pPr/>
              <a:t>5/29/2019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Picture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4800600"/>
            <a:ext cx="12192000" cy="20574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5084483"/>
            <a:ext cx="11125200" cy="914400"/>
          </a:xfrm>
        </p:spPr>
        <p:txBody>
          <a:bodyPr anchor="b">
            <a:normAutofit/>
          </a:bodyPr>
          <a:lstStyle>
            <a:lvl1pPr algn="ctr">
              <a:defRPr sz="4400" spc="-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0"/>
          </p:nvPr>
        </p:nvSpPr>
        <p:spPr>
          <a:xfrm>
            <a:off x="1" y="1"/>
            <a:ext cx="4023360" cy="4745736"/>
          </a:xfrm>
        </p:spPr>
        <p:txBody>
          <a:bodyPr tIns="4572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1"/>
          </p:nvPr>
        </p:nvSpPr>
        <p:spPr>
          <a:xfrm>
            <a:off x="4084320" y="1"/>
            <a:ext cx="4023360" cy="4745736"/>
          </a:xfrm>
        </p:spPr>
        <p:txBody>
          <a:bodyPr tIns="4572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2"/>
          </p:nvPr>
        </p:nvSpPr>
        <p:spPr>
          <a:xfrm>
            <a:off x="8168640" y="1"/>
            <a:ext cx="4023360" cy="4745736"/>
          </a:xfrm>
        </p:spPr>
        <p:txBody>
          <a:bodyPr tIns="4572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3400" y="6043123"/>
            <a:ext cx="11125200" cy="571500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2000" cap="all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4637454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pPr/>
              <a:t>5/29/2019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304800" y="304800"/>
            <a:ext cx="11582400" cy="6248400"/>
          </a:xfrm>
          <a:prstGeom prst="rect">
            <a:avLst/>
          </a:prstGeom>
          <a:noFill/>
          <a:ln w="5080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2483427"/>
            <a:ext cx="10515600" cy="2743200"/>
          </a:xfrm>
        </p:spPr>
        <p:txBody>
          <a:bodyPr anchor="b">
            <a:normAutofit/>
          </a:bodyPr>
          <a:lstStyle>
            <a:lvl1pPr algn="ctr">
              <a:defRPr sz="4400" spc="-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835025" y="5257800"/>
            <a:ext cx="10515600" cy="914400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FontTx/>
              <a:buNone/>
              <a:defRPr sz="2000" cap="all" spc="50" baseline="0">
                <a:solidFill>
                  <a:schemeClr val="bg1"/>
                </a:solidFill>
              </a:defRPr>
            </a:lvl1pPr>
            <a:lvl2pPr marL="365760" indent="0" algn="ctr">
              <a:buNone/>
              <a:defRPr sz="2000" cap="all" spc="50" baseline="0">
                <a:solidFill>
                  <a:schemeClr val="bg1"/>
                </a:solidFill>
              </a:defRPr>
            </a:lvl2pPr>
            <a:lvl3pPr algn="ctr">
              <a:defRPr sz="2000" cap="all" spc="50" baseline="0">
                <a:solidFill>
                  <a:schemeClr val="bg1"/>
                </a:solidFill>
              </a:defRPr>
            </a:lvl3pPr>
            <a:lvl4pPr algn="ctr">
              <a:defRPr sz="2000" cap="all" spc="50" baseline="0">
                <a:solidFill>
                  <a:schemeClr val="bg1"/>
                </a:solidFill>
              </a:defRPr>
            </a:lvl4pPr>
            <a:lvl5pPr algn="ctr">
              <a:defRPr sz="2000" cap="all" spc="5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067780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0" y="1714500"/>
            <a:ext cx="4495800" cy="446227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714500"/>
            <a:ext cx="4495800" cy="446227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pPr/>
              <a:t>5/29/2019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7048" y="1733162"/>
            <a:ext cx="4498848" cy="68580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800" b="1" cap="all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7048" y="2481943"/>
            <a:ext cx="4498848" cy="369025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733162"/>
            <a:ext cx="4498848" cy="68580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800" b="1" cap="all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481943"/>
            <a:ext cx="4498848" cy="369025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pPr/>
              <a:t>5/29/2019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pPr/>
              <a:t>5/29/2019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51812" y="1672934"/>
            <a:ext cx="3506788" cy="2880360"/>
          </a:xfrm>
        </p:spPr>
        <p:txBody>
          <a:bodyPr anchor="b">
            <a:normAutofit/>
          </a:bodyPr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0352" y="457200"/>
            <a:ext cx="7242111" cy="5715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51812" y="4590288"/>
            <a:ext cx="3514564" cy="1581912"/>
          </a:xfrm>
        </p:spPr>
        <p:txBody>
          <a:bodyPr/>
          <a:lstStyle>
            <a:lvl1pPr marL="0" indent="0">
              <a:spcBef>
                <a:spcPts val="8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pPr/>
              <a:t>5/29/2019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4000" y="457200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0" y="1714500"/>
            <a:ext cx="9144000" cy="44577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0" y="6583680"/>
            <a:ext cx="12192000" cy="27432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3999" y="6601556"/>
            <a:ext cx="6491381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187908" y="6601556"/>
            <a:ext cx="1534064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37CC0096-1860-4642-9CD2-0079EA5E7CD1}" type="datetimeFigureOut">
              <a:rPr lang="en-US" smtClean="0"/>
              <a:pPr/>
              <a:t>5/29/2019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94499" y="6601556"/>
            <a:ext cx="773502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>
    <p:fad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400" kern="1200" cap="all" baseline="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>
            <a:lumMod val="50000"/>
          </a:schemeClr>
        </a:buClr>
        <a:buSzPct val="100000"/>
        <a:buFont typeface="Arial" pitchFamily="34" charset="0"/>
        <a:buChar char="▪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9436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50000"/>
          </a:schemeClr>
        </a:buClr>
        <a:buSzPct val="100000"/>
        <a:buFont typeface="Arial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50000"/>
          </a:schemeClr>
        </a:buClr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50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50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69164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50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50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14884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50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37744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50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4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4" Type="http://schemas.openxmlformats.org/officeDocument/2006/relationships/comments" Target="../comments/commen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4" Type="http://schemas.openxmlformats.org/officeDocument/2006/relationships/comments" Target="../comments/commen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comments" Target="../comments/commen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comments" Target="../comments/comment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5" Type="http://schemas.openxmlformats.org/officeDocument/2006/relationships/comments" Target="../comments/commen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comments" Target="../comments/commen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4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AUTOSHIP</a:t>
            </a:r>
          </a:p>
        </p:txBody>
      </p:sp>
      <p:pic>
        <p:nvPicPr>
          <p:cNvPr id="8" name="Picture Placeholder 7"/>
          <p:cNvPicPr>
            <a:picLocks noGrp="1" noChangeAspect="1"/>
          </p:cNvPicPr>
          <p:nvPr>
            <p:ph type="pic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3558" y="1721851"/>
            <a:ext cx="4023360" cy="1275906"/>
          </a:xfrm>
        </p:spPr>
      </p:pic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CBB81C45-B77B-4C4F-A314-21FB69200DA1}"/>
              </a:ext>
            </a:extLst>
          </p:cNvPr>
          <p:cNvPicPr>
            <a:picLocks noGrp="1" noChangeAspect="1"/>
          </p:cNvPicPr>
          <p:nvPr>
            <p:ph type="pic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36" r="12436"/>
          <a:stretch>
            <a:fillRect/>
          </a:stretch>
        </p:blipFill>
        <p:spPr>
          <a:xfrm>
            <a:off x="0" y="-26126"/>
            <a:ext cx="4023360" cy="4745736"/>
          </a:xfrm>
        </p:spPr>
      </p:pic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D1AF8552-F847-4C4A-AD67-FDC4ED2548B3}"/>
              </a:ext>
            </a:extLst>
          </p:cNvPr>
          <p:cNvPicPr>
            <a:picLocks noGrp="1" noChangeAspect="1"/>
          </p:cNvPicPr>
          <p:nvPr>
            <p:ph type="pic" idx="1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7116" y="-1"/>
            <a:ext cx="3584883" cy="4719611"/>
          </a:xfr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9D2E756A-BDA7-4AE4-BA2D-91831B0B0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3400" y="6043123"/>
            <a:ext cx="11125200" cy="571500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75509727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6">
            <a:extLst>
              <a:ext uri="{FF2B5EF4-FFF2-40B4-BE49-F238E27FC236}">
                <a16:creationId xmlns:a16="http://schemas.microsoft.com/office/drawing/2014/main" id="{412F14B3-9A73-461C-BF0F-BF6AEBDBE05D}"/>
              </a:ext>
            </a:extLst>
          </p:cNvPr>
          <p:cNvSpPr txBox="1">
            <a:spLocks/>
          </p:cNvSpPr>
          <p:nvPr/>
        </p:nvSpPr>
        <p:spPr>
          <a:xfrm>
            <a:off x="1157357" y="300383"/>
            <a:ext cx="9144000" cy="114300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 cap="all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>
                <a:cs typeface="Calibri"/>
              </a:rPr>
              <a:t>AUTOSHIP 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40850AAD-21D4-42AC-BD44-0D23711C0D28}"/>
              </a:ext>
            </a:extLst>
          </p:cNvPr>
          <p:cNvSpPr txBox="1">
            <a:spLocks/>
          </p:cNvSpPr>
          <p:nvPr/>
        </p:nvSpPr>
        <p:spPr>
          <a:xfrm>
            <a:off x="5544273" y="1587178"/>
            <a:ext cx="4495800" cy="446227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50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50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50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50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50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9164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50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50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4884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50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7744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50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buFont typeface="Arial" pitchFamily="34" charset="0"/>
              <a:buNone/>
            </a:pPr>
            <a:endParaRPr lang="en-US">
              <a:cs typeface="Calibri"/>
            </a:endParaRPr>
          </a:p>
          <a:p>
            <a:endParaRPr lang="en-US">
              <a:cs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F1479D8-6346-4175-8473-6DC2E7136CBE}"/>
              </a:ext>
            </a:extLst>
          </p:cNvPr>
          <p:cNvSpPr txBox="1"/>
          <p:nvPr/>
        </p:nvSpPr>
        <p:spPr>
          <a:xfrm>
            <a:off x="4895850" y="10287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err="1">
                <a:solidFill>
                  <a:schemeClr val="bg1"/>
                </a:solidFill>
                <a:cs typeface="Calibri"/>
              </a:rPr>
              <a:t>Autoship</a:t>
            </a:r>
            <a:r>
              <a:rPr lang="en-US">
                <a:solidFill>
                  <a:schemeClr val="bg1"/>
                </a:solidFill>
                <a:cs typeface="Calibri"/>
              </a:rPr>
              <a:t> Setup</a:t>
            </a:r>
          </a:p>
        </p:txBody>
      </p:sp>
      <p:pic>
        <p:nvPicPr>
          <p:cNvPr id="14" name="Picture 1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D81ECB56-49D5-4CAA-A97E-31182286AD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3407" y="1984849"/>
            <a:ext cx="4119252" cy="83865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1C64476-0294-4194-A3B2-010990279440}"/>
              </a:ext>
            </a:extLst>
          </p:cNvPr>
          <p:cNvSpPr txBox="1"/>
          <p:nvPr/>
        </p:nvSpPr>
        <p:spPr>
          <a:xfrm>
            <a:off x="1420091" y="2202873"/>
            <a:ext cx="2743200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buChar char="•"/>
            </a:pPr>
            <a:r>
              <a:rPr lang="en-US">
                <a:cs typeface="Arial"/>
              </a:rPr>
              <a:t>Access customers account via customer manager ​</a:t>
            </a:r>
          </a:p>
          <a:p>
            <a:endParaRPr lang="en-US">
              <a:cs typeface="Arial"/>
            </a:endParaRPr>
          </a:p>
          <a:p>
            <a:pPr>
              <a:buChar char="•"/>
            </a:pPr>
            <a:r>
              <a:rPr lang="en-US">
                <a:cs typeface="Arial"/>
              </a:rPr>
              <a:t>Select Autoship under radio buttons</a:t>
            </a:r>
          </a:p>
          <a:p>
            <a:endParaRPr lang="en-US">
              <a:latin typeface="Arial"/>
              <a:cs typeface="Arial"/>
            </a:endParaRPr>
          </a:p>
        </p:txBody>
      </p:sp>
      <p:pic>
        <p:nvPicPr>
          <p:cNvPr id="6" name="Picture 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148B7465-DCA6-4499-930E-C34838DA78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2182" y="3328763"/>
            <a:ext cx="6857999" cy="699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318248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6">
            <a:extLst>
              <a:ext uri="{FF2B5EF4-FFF2-40B4-BE49-F238E27FC236}">
                <a16:creationId xmlns:a16="http://schemas.microsoft.com/office/drawing/2014/main" id="{412F14B3-9A73-461C-BF0F-BF6AEBDBE05D}"/>
              </a:ext>
            </a:extLst>
          </p:cNvPr>
          <p:cNvSpPr txBox="1">
            <a:spLocks/>
          </p:cNvSpPr>
          <p:nvPr/>
        </p:nvSpPr>
        <p:spPr>
          <a:xfrm>
            <a:off x="6064175" y="-1720071"/>
            <a:ext cx="9144000" cy="114300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 cap="all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>
                <a:cs typeface="Calibri"/>
              </a:rPr>
              <a:t>AUTOSHIP 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40850AAD-21D4-42AC-BD44-0D23711C0D28}"/>
              </a:ext>
            </a:extLst>
          </p:cNvPr>
          <p:cNvSpPr txBox="1">
            <a:spLocks/>
          </p:cNvSpPr>
          <p:nvPr/>
        </p:nvSpPr>
        <p:spPr>
          <a:xfrm>
            <a:off x="5544273" y="1587178"/>
            <a:ext cx="4495800" cy="446227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50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50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50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50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50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9164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50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50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4884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50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7744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50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buFont typeface="Arial" pitchFamily="34" charset="0"/>
              <a:buNone/>
            </a:pPr>
            <a:endParaRPr lang="en-US">
              <a:cs typeface="Calibri"/>
            </a:endParaRPr>
          </a:p>
          <a:p>
            <a:endParaRPr lang="en-US">
              <a:cs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F1479D8-6346-4175-8473-6DC2E7136CBE}"/>
              </a:ext>
            </a:extLst>
          </p:cNvPr>
          <p:cNvSpPr txBox="1"/>
          <p:nvPr/>
        </p:nvSpPr>
        <p:spPr>
          <a:xfrm>
            <a:off x="4895850" y="10287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err="1">
                <a:solidFill>
                  <a:schemeClr val="bg1"/>
                </a:solidFill>
                <a:cs typeface="Calibri"/>
              </a:rPr>
              <a:t>Autoship</a:t>
            </a:r>
            <a:r>
              <a:rPr lang="en-US">
                <a:solidFill>
                  <a:schemeClr val="bg1"/>
                </a:solidFill>
                <a:cs typeface="Calibri"/>
              </a:rPr>
              <a:t> Setup</a:t>
            </a:r>
          </a:p>
        </p:txBody>
      </p:sp>
      <p:pic>
        <p:nvPicPr>
          <p:cNvPr id="8" name="Picture 7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2589A5C5-BDAF-4FEF-B612-791C3E6A9C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7420" y="2052267"/>
            <a:ext cx="3971058" cy="67437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1C64476-0294-4194-A3B2-010990279440}"/>
              </a:ext>
            </a:extLst>
          </p:cNvPr>
          <p:cNvSpPr txBox="1"/>
          <p:nvPr/>
        </p:nvSpPr>
        <p:spPr>
          <a:xfrm>
            <a:off x="1420091" y="2202873"/>
            <a:ext cx="4031672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buFont typeface="Arial"/>
              <a:buChar char="•"/>
            </a:pPr>
            <a:r>
              <a:rPr lang="en-US">
                <a:cs typeface="Arial"/>
              </a:rPr>
              <a:t>Enter item # in empty box</a:t>
            </a:r>
            <a:endParaRPr lang="en-US"/>
          </a:p>
          <a:p>
            <a:endParaRPr lang="en-US">
              <a:cs typeface="Arial"/>
            </a:endParaRPr>
          </a:p>
          <a:p>
            <a:pPr>
              <a:buFont typeface="Arial"/>
              <a:buChar char="•"/>
            </a:pPr>
            <a:r>
              <a:rPr lang="en-US">
                <a:cs typeface="Calibri"/>
              </a:rPr>
              <a:t>Select Add item </a:t>
            </a:r>
          </a:p>
          <a:p>
            <a:pPr>
              <a:buFont typeface="Arial"/>
              <a:buChar char="•"/>
            </a:pPr>
            <a:endParaRPr lang="en-US">
              <a:cs typeface="Calibri"/>
            </a:endParaRPr>
          </a:p>
          <a:p>
            <a:pPr>
              <a:buFont typeface="Arial"/>
              <a:buChar char="•"/>
            </a:pPr>
            <a:r>
              <a:rPr lang="en-US">
                <a:cs typeface="Calibri"/>
              </a:rPr>
              <a:t>Select "OK" to add autoship </a:t>
            </a:r>
          </a:p>
        </p:txBody>
      </p:sp>
      <p:pic>
        <p:nvPicPr>
          <p:cNvPr id="4" name="Picture 2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900A4E05-4186-4070-AF09-E5BBFBE376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8859" y="3377514"/>
            <a:ext cx="3584027" cy="1150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769539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6">
            <a:extLst>
              <a:ext uri="{FF2B5EF4-FFF2-40B4-BE49-F238E27FC236}">
                <a16:creationId xmlns:a16="http://schemas.microsoft.com/office/drawing/2014/main" id="{2AA58CA5-EFF6-49AF-8BAA-84359C8BB14C}"/>
              </a:ext>
            </a:extLst>
          </p:cNvPr>
          <p:cNvSpPr txBox="1">
            <a:spLocks/>
          </p:cNvSpPr>
          <p:nvPr/>
        </p:nvSpPr>
        <p:spPr>
          <a:xfrm>
            <a:off x="1157357" y="300383"/>
            <a:ext cx="9144000" cy="114300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 cap="all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>
                <a:cs typeface="Calibri"/>
              </a:rPr>
              <a:t>AUTOSHIP 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1F94E9-0907-434D-B8A7-2E0505467AA0}"/>
              </a:ext>
            </a:extLst>
          </p:cNvPr>
          <p:cNvSpPr txBox="1"/>
          <p:nvPr/>
        </p:nvSpPr>
        <p:spPr>
          <a:xfrm>
            <a:off x="4895850" y="10287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err="1">
                <a:solidFill>
                  <a:schemeClr val="bg1"/>
                </a:solidFill>
                <a:cs typeface="Calibri"/>
              </a:rPr>
              <a:t>Autoship</a:t>
            </a:r>
            <a:r>
              <a:rPr lang="en-US">
                <a:solidFill>
                  <a:schemeClr val="bg1"/>
                </a:solidFill>
                <a:cs typeface="Calibri"/>
              </a:rPr>
              <a:t> Setup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97CDC2-1D7B-45C7-B0E3-E789286F76F1}"/>
              </a:ext>
            </a:extLst>
          </p:cNvPr>
          <p:cNvSpPr txBox="1"/>
          <p:nvPr/>
        </p:nvSpPr>
        <p:spPr>
          <a:xfrm>
            <a:off x="925365" y="2251445"/>
            <a:ext cx="4884199" cy="34163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US">
                <a:cs typeface="Arial"/>
              </a:rPr>
              <a:t>Confirm pet and veterinarian information </a:t>
            </a:r>
          </a:p>
          <a:p>
            <a:endParaRPr lang="en-US">
              <a:cs typeface="Arial"/>
            </a:endParaRPr>
          </a:p>
          <a:p>
            <a:pPr>
              <a:buChar char="•"/>
            </a:pPr>
            <a:r>
              <a:rPr lang="en-US">
                <a:cs typeface="Arial"/>
              </a:rPr>
              <a:t>Verify and select quantity and week intervals</a:t>
            </a:r>
          </a:p>
          <a:p>
            <a:pPr>
              <a:buChar char="•"/>
            </a:pPr>
            <a:endParaRPr lang="en-US">
              <a:cs typeface="Arial"/>
            </a:endParaRPr>
          </a:p>
          <a:p>
            <a:pPr>
              <a:buChar char="•"/>
            </a:pPr>
            <a:r>
              <a:rPr lang="en-US">
                <a:cs typeface="Arial"/>
              </a:rPr>
              <a:t>Select shipping method</a:t>
            </a:r>
            <a:endParaRPr lang="en-US">
              <a:cs typeface="Calibri"/>
            </a:endParaRPr>
          </a:p>
          <a:p>
            <a:pPr>
              <a:buChar char="•"/>
            </a:pPr>
            <a:endParaRPr lang="en-US">
              <a:cs typeface="Arial"/>
            </a:endParaRPr>
          </a:p>
          <a:p>
            <a:pPr>
              <a:buChar char="•"/>
            </a:pPr>
            <a:r>
              <a:rPr lang="en-US">
                <a:cs typeface="Arial"/>
              </a:rPr>
              <a:t>Click save ​</a:t>
            </a:r>
            <a:endParaRPr lang="en-US">
              <a:cs typeface="Calibri"/>
            </a:endParaRPr>
          </a:p>
          <a:p>
            <a:endParaRPr lang="en-US">
              <a:solidFill>
                <a:srgbClr val="000000"/>
              </a:solidFill>
              <a:cs typeface="Arial"/>
            </a:endParaRPr>
          </a:p>
          <a:p>
            <a:r>
              <a:rPr lang="en-US">
                <a:solidFill>
                  <a:srgbClr val="FF0000"/>
                </a:solidFill>
                <a:cs typeface="Arial"/>
              </a:rPr>
              <a:t>Autoships will not be saved unless all fields are completed.</a:t>
            </a:r>
          </a:p>
          <a:p>
            <a:endParaRPr lang="en-US">
              <a:latin typeface="Arial"/>
              <a:cs typeface="Arial"/>
            </a:endParaRPr>
          </a:p>
        </p:txBody>
      </p:sp>
      <p:pic>
        <p:nvPicPr>
          <p:cNvPr id="4" name="Picture 11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532F22E4-D1AF-4A8A-BE31-F67B9F2054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4872" y="1762362"/>
            <a:ext cx="6500206" cy="717108"/>
          </a:xfrm>
          <a:prstGeom prst="rect">
            <a:avLst/>
          </a:prstGeom>
        </p:spPr>
      </p:pic>
      <p:pic>
        <p:nvPicPr>
          <p:cNvPr id="6" name="Picture 9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DB5766A6-0C64-4135-9D3A-CD6B1AAD5D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0759" y="3548383"/>
            <a:ext cx="4250747" cy="593147"/>
          </a:xfrm>
          <a:prstGeom prst="rect">
            <a:avLst/>
          </a:prstGeom>
        </p:spPr>
      </p:pic>
      <p:pic>
        <p:nvPicPr>
          <p:cNvPr id="11" name="Picture 11" descr="A close up of a device&#10;&#10;Description generated with high confidence">
            <a:extLst>
              <a:ext uri="{FF2B5EF4-FFF2-40B4-BE49-F238E27FC236}">
                <a16:creationId xmlns:a16="http://schemas.microsoft.com/office/drawing/2014/main" id="{EA74B522-BEAF-44B0-98A4-BF4B1292DBB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-472" b="9677"/>
          <a:stretch/>
        </p:blipFill>
        <p:spPr>
          <a:xfrm>
            <a:off x="7538499" y="4630742"/>
            <a:ext cx="1873835" cy="483759"/>
          </a:xfrm>
          <a:prstGeom prst="rect">
            <a:avLst/>
          </a:prstGeom>
        </p:spPr>
      </p:pic>
      <p:sp>
        <p:nvSpPr>
          <p:cNvPr id="3" name="Arrow: Up 2">
            <a:extLst>
              <a:ext uri="{FF2B5EF4-FFF2-40B4-BE49-F238E27FC236}">
                <a16:creationId xmlns:a16="http://schemas.microsoft.com/office/drawing/2014/main" id="{F7362AA4-1FDB-4187-8CE4-E712445C536E}"/>
              </a:ext>
            </a:extLst>
          </p:cNvPr>
          <p:cNvSpPr/>
          <p:nvPr/>
        </p:nvSpPr>
        <p:spPr>
          <a:xfrm>
            <a:off x="6394010" y="2219359"/>
            <a:ext cx="609599" cy="789709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Up 16">
            <a:extLst>
              <a:ext uri="{FF2B5EF4-FFF2-40B4-BE49-F238E27FC236}">
                <a16:creationId xmlns:a16="http://schemas.microsoft.com/office/drawing/2014/main" id="{20C938C5-4E12-4EDA-9042-4500329DABC4}"/>
              </a:ext>
            </a:extLst>
          </p:cNvPr>
          <p:cNvSpPr/>
          <p:nvPr/>
        </p:nvSpPr>
        <p:spPr>
          <a:xfrm>
            <a:off x="7377682" y="2219358"/>
            <a:ext cx="609599" cy="789709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Arrow: Up 21">
            <a:extLst>
              <a:ext uri="{FF2B5EF4-FFF2-40B4-BE49-F238E27FC236}">
                <a16:creationId xmlns:a16="http://schemas.microsoft.com/office/drawing/2014/main" id="{9EEEA7EC-75B1-4837-B1C9-0D8DED248D7B}"/>
              </a:ext>
            </a:extLst>
          </p:cNvPr>
          <p:cNvSpPr/>
          <p:nvPr/>
        </p:nvSpPr>
        <p:spPr>
          <a:xfrm>
            <a:off x="8804700" y="2219359"/>
            <a:ext cx="609599" cy="789709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78878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7" grpId="0" animBg="1"/>
      <p:bldP spid="2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Order flow </a:t>
            </a:r>
          </a:p>
          <a:p>
            <a:endParaRPr lang="en-US"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333407790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/>
              <a:t>Autoship flow </a:t>
            </a:r>
            <a:endParaRPr lang="en-US">
              <a:cs typeface="Calibri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12B3FE-FE1D-4F59-8BA7-674B12A76E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24000" y="1714500"/>
            <a:ext cx="5087470" cy="4462272"/>
          </a:xfrm>
        </p:spPr>
        <p:txBody>
          <a:bodyPr vert="horz" lIns="91440" tIns="45720" rIns="91440" bIns="45720" rtlCol="0" anchor="t">
            <a:normAutofit fontScale="85000" lnSpcReduction="10000"/>
          </a:bodyPr>
          <a:lstStyle/>
          <a:p>
            <a:pPr marL="45720" indent="0" algn="just">
              <a:buNone/>
            </a:pPr>
            <a:r>
              <a:rPr lang="en-US">
                <a:cs typeface="Calibri"/>
              </a:rPr>
              <a:t>How </a:t>
            </a:r>
            <a:r>
              <a:rPr lang="en-US" err="1">
                <a:cs typeface="Calibri"/>
              </a:rPr>
              <a:t>Autoship</a:t>
            </a:r>
            <a:r>
              <a:rPr lang="en-US">
                <a:cs typeface="Calibri"/>
              </a:rPr>
              <a:t> works</a:t>
            </a:r>
          </a:p>
          <a:p>
            <a:pPr>
              <a:buFont typeface="Arial" pitchFamily="34" charset="0"/>
              <a:buChar char="•"/>
            </a:pPr>
            <a:r>
              <a:rPr lang="en-US">
                <a:cs typeface="Calibri"/>
              </a:rPr>
              <a:t>For every </a:t>
            </a:r>
            <a:r>
              <a:rPr lang="en-US" err="1">
                <a:cs typeface="Calibri"/>
              </a:rPr>
              <a:t>AutoShip</a:t>
            </a:r>
            <a:r>
              <a:rPr lang="en-US">
                <a:cs typeface="Calibri"/>
              </a:rPr>
              <a:t> order generated an email will be sent 3 days prior to the ship-by date and will include a list of the items scheduled to be shipped.</a:t>
            </a:r>
          </a:p>
          <a:p>
            <a:pPr>
              <a:buFont typeface="Arial" pitchFamily="34" charset="0"/>
              <a:buChar char="•"/>
            </a:pPr>
            <a:r>
              <a:rPr lang="en-US">
                <a:cs typeface="Calibri"/>
              </a:rPr>
              <a:t>Customers have until midnight EST the day before to make any changes online. </a:t>
            </a:r>
          </a:p>
          <a:p>
            <a:pPr>
              <a:buFont typeface="Arial" pitchFamily="34" charset="0"/>
              <a:buChar char="•"/>
            </a:pPr>
            <a:r>
              <a:rPr lang="en-US">
                <a:cs typeface="Calibri"/>
              </a:rPr>
              <a:t>The autoship is generated 3 days in advance to ensure receipt of a valid prescription and to allow for changes.</a:t>
            </a:r>
          </a:p>
          <a:p>
            <a:pPr>
              <a:buFont typeface="Arial" pitchFamily="34" charset="0"/>
              <a:buChar char="•"/>
            </a:pPr>
            <a:r>
              <a:rPr lang="en-US">
                <a:cs typeface="Calibri"/>
              </a:rPr>
              <a:t>If an Autoship order has been generated and there is no valid prescription on file, one of our autoship agents will reach out to the veternarian for an approval.</a:t>
            </a:r>
          </a:p>
          <a:p>
            <a:pPr>
              <a:buFont typeface="Arial" pitchFamily="34" charset="0"/>
              <a:buChar char="•"/>
            </a:pPr>
            <a:r>
              <a:rPr lang="en-US">
                <a:cs typeface="Calibri"/>
              </a:rPr>
              <a:t>If there are valid refills on file in the account, the </a:t>
            </a:r>
            <a:r>
              <a:rPr lang="en-US" err="1">
                <a:cs typeface="Calibri"/>
              </a:rPr>
              <a:t>autoship</a:t>
            </a:r>
            <a:r>
              <a:rPr lang="en-US">
                <a:cs typeface="Calibri"/>
              </a:rPr>
              <a:t> order will generate and ship the same day. 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346CEC-8639-4C3D-A79F-B19F783E00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62482" y="1714500"/>
            <a:ext cx="4092389" cy="4462272"/>
          </a:xfrm>
        </p:spPr>
        <p:txBody>
          <a:bodyPr vert="horz" lIns="91440" tIns="45720" rIns="91440" bIns="45720" rtlCol="0" anchor="t">
            <a:normAutofit fontScale="85000" lnSpcReduction="10000"/>
          </a:bodyPr>
          <a:lstStyle/>
          <a:p>
            <a:pPr marL="45720" indent="0" algn="ctr">
              <a:buNone/>
            </a:pPr>
            <a:endParaRPr lang="en-US" sz="4000">
              <a:cs typeface="Calibri"/>
            </a:endParaRPr>
          </a:p>
          <a:p>
            <a:pPr marL="45720" indent="0" algn="ctr">
              <a:buNone/>
            </a:pPr>
            <a:endParaRPr lang="en-US" sz="4000">
              <a:cs typeface="Calibri"/>
            </a:endParaRPr>
          </a:p>
          <a:p>
            <a:pPr marL="45720" indent="0" algn="ctr">
              <a:buNone/>
            </a:pPr>
            <a:r>
              <a:rPr lang="en-US" sz="4000">
                <a:cs typeface="Calibri"/>
              </a:rPr>
              <a:t>Autoship orders are our priority!</a:t>
            </a:r>
          </a:p>
          <a:p>
            <a:pPr algn="just"/>
            <a:endParaRPr lang="en-US" sz="4000">
              <a:cs typeface="Calibri"/>
            </a:endParaRPr>
          </a:p>
          <a:p>
            <a:pPr marL="45720" indent="0">
              <a:buNone/>
            </a:pPr>
            <a:endParaRPr lang="en-US" b="1"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37F73B-ADDE-4F63-9BC9-5FBFDD58BBA9}"/>
              </a:ext>
            </a:extLst>
          </p:cNvPr>
          <p:cNvSpPr txBox="1"/>
          <p:nvPr/>
        </p:nvSpPr>
        <p:spPr>
          <a:xfrm>
            <a:off x="5435600" y="1156454"/>
            <a:ext cx="2844800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Order Flow</a:t>
            </a:r>
            <a:endParaRPr lang="en-US"/>
          </a:p>
        </p:txBody>
      </p:sp>
      <p:pic>
        <p:nvPicPr>
          <p:cNvPr id="2" name="Graphic 5" descr="Warning">
            <a:extLst>
              <a:ext uri="{FF2B5EF4-FFF2-40B4-BE49-F238E27FC236}">
                <a16:creationId xmlns:a16="http://schemas.microsoft.com/office/drawing/2014/main" id="{617189AB-B09F-49CD-9A2A-B9EB280C8B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06118" y="413721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825398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err="1"/>
              <a:t>Autoships</a:t>
            </a:r>
            <a:r>
              <a:rPr lang="en-US"/>
              <a:t> to place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B02986-8A8D-4F8F-8279-292D66BFB0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24000" y="1714500"/>
            <a:ext cx="4495800" cy="4695354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Char char="•"/>
            </a:pPr>
            <a:r>
              <a:rPr lang="en-US">
                <a:cs typeface="Calibri"/>
              </a:rPr>
              <a:t>This is the list of </a:t>
            </a:r>
            <a:r>
              <a:rPr lang="en-US" err="1">
                <a:cs typeface="Calibri"/>
              </a:rPr>
              <a:t>Autoship</a:t>
            </a:r>
            <a:r>
              <a:rPr lang="en-US">
                <a:cs typeface="Calibri"/>
              </a:rPr>
              <a:t> orders which the system attempted to generate but was unable to do so due to an error.</a:t>
            </a:r>
            <a:endParaRPr lang="en-US"/>
          </a:p>
          <a:p>
            <a:pPr>
              <a:buChar char="•"/>
            </a:pPr>
            <a:r>
              <a:rPr lang="en-US" err="1">
                <a:cs typeface="Calibri"/>
              </a:rPr>
              <a:t>Autoship</a:t>
            </a:r>
            <a:r>
              <a:rPr lang="en-US">
                <a:cs typeface="Calibri"/>
              </a:rPr>
              <a:t> errors will reflect on the right-hand side in red and can be caused by:</a:t>
            </a:r>
          </a:p>
          <a:p>
            <a:pPr lvl="1">
              <a:buChar char="•"/>
            </a:pPr>
            <a:r>
              <a:rPr lang="en-US">
                <a:cs typeface="Calibri"/>
              </a:rPr>
              <a:t>Deceased Pet</a:t>
            </a:r>
          </a:p>
          <a:p>
            <a:pPr lvl="1">
              <a:buChar char="•"/>
            </a:pPr>
            <a:r>
              <a:rPr lang="en-US">
                <a:cs typeface="Calibri"/>
              </a:rPr>
              <a:t>Declined CC</a:t>
            </a:r>
          </a:p>
          <a:p>
            <a:pPr lvl="1">
              <a:buChar char="•"/>
            </a:pPr>
            <a:r>
              <a:rPr lang="en-US">
                <a:cs typeface="Calibri"/>
              </a:rPr>
              <a:t>P.O. Box Listed</a:t>
            </a:r>
          </a:p>
          <a:p>
            <a:pPr lvl="1">
              <a:buChar char="•"/>
            </a:pPr>
            <a:r>
              <a:rPr lang="en-US">
                <a:cs typeface="Calibri"/>
              </a:rPr>
              <a:t>Same Pet/ Same Item</a:t>
            </a:r>
          </a:p>
          <a:p>
            <a:pPr lvl="1">
              <a:buChar char="•"/>
            </a:pPr>
            <a:r>
              <a:rPr lang="en-US">
                <a:cs typeface="Calibri"/>
              </a:rPr>
              <a:t>No CC</a:t>
            </a:r>
          </a:p>
          <a:p>
            <a:pPr lvl="1">
              <a:buChar char="•"/>
            </a:pPr>
            <a:r>
              <a:rPr lang="en-US">
                <a:cs typeface="Calibri"/>
              </a:rPr>
              <a:t>Reward Points</a:t>
            </a:r>
          </a:p>
          <a:p>
            <a:pPr lvl="1">
              <a:buChar char="•"/>
            </a:pPr>
            <a:r>
              <a:rPr lang="en-US">
                <a:cs typeface="Calibri"/>
              </a:rPr>
              <a:t>Item on back order or out of stock</a:t>
            </a:r>
          </a:p>
          <a:p>
            <a:endParaRPr lang="en-US">
              <a:cs typeface="Calibri"/>
            </a:endParaRPr>
          </a:p>
        </p:txBody>
      </p:sp>
      <p:pic>
        <p:nvPicPr>
          <p:cNvPr id="2" name="Picture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0B151178-8BFD-4B08-B8DD-7DA713323E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1800" y="2160814"/>
            <a:ext cx="3664527" cy="3797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813303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err="1"/>
              <a:t>Autoships</a:t>
            </a:r>
            <a:r>
              <a:rPr lang="en-US"/>
              <a:t> to place</a:t>
            </a:r>
          </a:p>
        </p:txBody>
      </p:sp>
      <p:pic>
        <p:nvPicPr>
          <p:cNvPr id="6" name="Picture 7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254C381C-2B80-46DE-B310-28E7419542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3110" y="2028030"/>
            <a:ext cx="9428017" cy="3051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998313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err="1"/>
              <a:t>Autoships</a:t>
            </a:r>
            <a:r>
              <a:rPr lang="en-US"/>
              <a:t> to place</a:t>
            </a:r>
          </a:p>
        </p:txBody>
      </p:sp>
      <p:pic>
        <p:nvPicPr>
          <p:cNvPr id="6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3B9B826C-CC06-4289-B14A-D13C2087A4A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2823296" y="1977303"/>
            <a:ext cx="6894368" cy="3665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612344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E9B332F-6A77-4872-BCB0-52B58D04C966}"/>
              </a:ext>
            </a:extLst>
          </p:cNvPr>
          <p:cNvSpPr txBox="1">
            <a:spLocks/>
          </p:cNvSpPr>
          <p:nvPr/>
        </p:nvSpPr>
        <p:spPr>
          <a:xfrm>
            <a:off x="1495425" y="342900"/>
            <a:ext cx="9144000" cy="114300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 cap="all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err="1">
                <a:cs typeface="Calibri"/>
              </a:rPr>
              <a:t>Autoship</a:t>
            </a:r>
            <a:r>
              <a:rPr lang="en-US">
                <a:cs typeface="Calibri"/>
              </a:rPr>
              <a:t> coming soon </a:t>
            </a:r>
          </a:p>
        </p:txBody>
      </p:sp>
      <p:pic>
        <p:nvPicPr>
          <p:cNvPr id="8" name="Picture 8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41395AE6-0DEE-4AB5-BCE4-D805A00B8B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5487" y="2217772"/>
            <a:ext cx="6373955" cy="2438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873384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What if ?</a:t>
            </a:r>
            <a:endParaRPr lang="en-US"/>
          </a:p>
          <a:p>
            <a:endParaRPr lang="en-US"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159841370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Introduction to </a:t>
            </a:r>
            <a:r>
              <a:rPr lang="en-US" err="1"/>
              <a:t>autoship</a:t>
            </a:r>
          </a:p>
        </p:txBody>
      </p:sp>
    </p:spTree>
    <p:extLst>
      <p:ext uri="{BB962C8B-B14F-4D97-AF65-F5344CB8AC3E}">
        <p14:creationId xmlns:p14="http://schemas.microsoft.com/office/powerpoint/2010/main" val="3396391690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err="1">
                <a:cs typeface="Calibri"/>
              </a:rPr>
              <a:t>Autoship</a:t>
            </a:r>
            <a:r>
              <a:rPr lang="en-US">
                <a:cs typeface="Calibri"/>
              </a:rPr>
              <a:t>-fail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CEF526-EC4E-4F30-B4D1-4B8DFEC80E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24000" y="1714500"/>
            <a:ext cx="3430856" cy="432213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" indent="0">
              <a:buNone/>
            </a:pPr>
            <a:endParaRPr lang="en-US">
              <a:cs typeface="Calibri"/>
            </a:endParaRPr>
          </a:p>
          <a:p>
            <a:pPr>
              <a:buChar char="•"/>
            </a:pPr>
            <a:r>
              <a:rPr lang="en-US">
                <a:cs typeface="Calibri"/>
              </a:rPr>
              <a:t>The primary reason that an </a:t>
            </a:r>
            <a:r>
              <a:rPr lang="en-US" err="1">
                <a:cs typeface="Calibri"/>
              </a:rPr>
              <a:t>autoship</a:t>
            </a:r>
            <a:r>
              <a:rPr lang="en-US">
                <a:cs typeface="Calibri"/>
              </a:rPr>
              <a:t> does not generate is due to issues with the credit card. </a:t>
            </a:r>
          </a:p>
          <a:p>
            <a:pPr>
              <a:buChar char="•"/>
            </a:pPr>
            <a:r>
              <a:rPr lang="en-US">
                <a:cs typeface="Calibri"/>
              </a:rPr>
              <a:t>In this case, an </a:t>
            </a:r>
            <a:r>
              <a:rPr lang="en-US" err="1">
                <a:cs typeface="Calibri"/>
              </a:rPr>
              <a:t>autoship</a:t>
            </a:r>
            <a:r>
              <a:rPr lang="en-US">
                <a:cs typeface="Calibri"/>
              </a:rPr>
              <a:t> agent will reach out to the customer to update the card information. </a:t>
            </a:r>
          </a:p>
          <a:p>
            <a:pPr>
              <a:buFont typeface="Arial" pitchFamily="34" charset="0"/>
              <a:buChar char="•"/>
            </a:pPr>
            <a:r>
              <a:rPr lang="en-US">
                <a:cs typeface="Calibri"/>
              </a:rPr>
              <a:t>A note will be added to the customer’s account under “Private Order Notes”.</a:t>
            </a:r>
          </a:p>
        </p:txBody>
      </p:sp>
      <p:pic>
        <p:nvPicPr>
          <p:cNvPr id="5" name="Picture 7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38D46F6C-5E8B-4CEB-AED5-FD3BA3A8BF1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r="29536"/>
          <a:stretch/>
        </p:blipFill>
        <p:spPr>
          <a:xfrm>
            <a:off x="4827907" y="3103901"/>
            <a:ext cx="5790991" cy="126068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29423E7-48E9-4325-A390-8DCF5CBBAFD4}"/>
              </a:ext>
            </a:extLst>
          </p:cNvPr>
          <p:cNvSpPr txBox="1"/>
          <p:nvPr/>
        </p:nvSpPr>
        <p:spPr>
          <a:xfrm>
            <a:off x="5422287" y="1239627"/>
            <a:ext cx="2164080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What if ? </a:t>
            </a:r>
          </a:p>
        </p:txBody>
      </p:sp>
    </p:spTree>
    <p:extLst>
      <p:ext uri="{BB962C8B-B14F-4D97-AF65-F5344CB8AC3E}">
        <p14:creationId xmlns:p14="http://schemas.microsoft.com/office/powerpoint/2010/main" val="4266978816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err="1">
                <a:cs typeface="Calibri"/>
              </a:rPr>
              <a:t>Autoship</a:t>
            </a:r>
            <a:r>
              <a:rPr lang="en-US">
                <a:cs typeface="Calibri"/>
              </a:rPr>
              <a:t>-fail</a:t>
            </a:r>
          </a:p>
          <a:p>
            <a:pPr algn="ctr"/>
            <a:endParaRPr lang="en-US">
              <a:cs typeface="Calibri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CEF526-EC4E-4F30-B4D1-4B8DFEC80E5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45720" indent="0">
              <a:buNone/>
            </a:pPr>
            <a:endParaRPr lang="en-US">
              <a:cs typeface="Calibri"/>
            </a:endParaRPr>
          </a:p>
          <a:p>
            <a:pPr marL="388620" indent="-342900">
              <a:buFont typeface="Wingdings" pitchFamily="34" charset="0"/>
              <a:buChar char="§"/>
            </a:pPr>
            <a:endParaRPr lang="en-US">
              <a:cs typeface="Calibri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9423E7-48E9-4325-A390-8DCF5CBBAFD4}"/>
              </a:ext>
            </a:extLst>
          </p:cNvPr>
          <p:cNvSpPr txBox="1"/>
          <p:nvPr/>
        </p:nvSpPr>
        <p:spPr>
          <a:xfrm>
            <a:off x="5396011" y="1195833"/>
            <a:ext cx="2164080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What if ? 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CA6D7FE-E5A3-4B3C-9344-04CFDA8A8C24}"/>
              </a:ext>
            </a:extLst>
          </p:cNvPr>
          <p:cNvSpPr txBox="1">
            <a:spLocks/>
          </p:cNvSpPr>
          <p:nvPr/>
        </p:nvSpPr>
        <p:spPr>
          <a:xfrm>
            <a:off x="6169572" y="1796831"/>
            <a:ext cx="4495800" cy="446227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50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50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50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50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50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9164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50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50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4884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50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7744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50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buNone/>
            </a:pPr>
            <a:endParaRPr lang="en-US">
              <a:cs typeface="Calibri"/>
            </a:endParaRPr>
          </a:p>
          <a:p>
            <a:pPr marL="388620" indent="-342900">
              <a:buFont typeface="Wingdings" pitchFamily="34" charset="0"/>
              <a:buChar char="§"/>
            </a:pPr>
            <a:endParaRPr lang="en-US">
              <a:cs typeface="Calibri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F9E813D-F5C5-433B-B6BF-5C91E3D6F6C3}"/>
              </a:ext>
            </a:extLst>
          </p:cNvPr>
          <p:cNvSpPr txBox="1"/>
          <p:nvPr/>
        </p:nvSpPr>
        <p:spPr>
          <a:xfrm>
            <a:off x="1413641" y="1597572"/>
            <a:ext cx="885825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  <a:p>
            <a:r>
              <a:rPr lang="en-US"/>
              <a:t>If a customer is contacting us to generate their autoship order the following must be done : ​</a:t>
            </a:r>
          </a:p>
        </p:txBody>
      </p:sp>
      <p:pic>
        <p:nvPicPr>
          <p:cNvPr id="2" name="Picture 7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AB9467A9-4F45-4084-80BE-0ED55170FC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2328" y="2845448"/>
            <a:ext cx="9428017" cy="3051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451210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err="1">
                <a:cs typeface="Calibri"/>
              </a:rPr>
              <a:t>Autoship</a:t>
            </a:r>
            <a:r>
              <a:rPr lang="en-US">
                <a:cs typeface="Calibri"/>
              </a:rPr>
              <a:t>-fail</a:t>
            </a:r>
          </a:p>
          <a:p>
            <a:pPr algn="ctr"/>
            <a:endParaRPr lang="en-US">
              <a:cs typeface="Calibri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CEF526-EC4E-4F30-B4D1-4B8DFEC80E5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45720" indent="0">
              <a:buNone/>
            </a:pPr>
            <a:endParaRPr lang="en-US">
              <a:cs typeface="Calibri"/>
            </a:endParaRPr>
          </a:p>
          <a:p>
            <a:pPr marL="388620" indent="-342900">
              <a:buFont typeface="Wingdings" pitchFamily="34" charset="0"/>
              <a:buChar char="§"/>
            </a:pPr>
            <a:endParaRPr lang="en-US">
              <a:cs typeface="Calibri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9423E7-48E9-4325-A390-8DCF5CBBAFD4}"/>
              </a:ext>
            </a:extLst>
          </p:cNvPr>
          <p:cNvSpPr txBox="1"/>
          <p:nvPr/>
        </p:nvSpPr>
        <p:spPr>
          <a:xfrm>
            <a:off x="5396011" y="1195833"/>
            <a:ext cx="2164080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What if ? 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CA6D7FE-E5A3-4B3C-9344-04CFDA8A8C24}"/>
              </a:ext>
            </a:extLst>
          </p:cNvPr>
          <p:cNvSpPr txBox="1">
            <a:spLocks/>
          </p:cNvSpPr>
          <p:nvPr/>
        </p:nvSpPr>
        <p:spPr>
          <a:xfrm>
            <a:off x="6169572" y="1796831"/>
            <a:ext cx="4495800" cy="446227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50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50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50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50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50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9164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50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50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4884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50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7744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50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buNone/>
            </a:pPr>
            <a:endParaRPr lang="en-US">
              <a:cs typeface="Calibri"/>
            </a:endParaRPr>
          </a:p>
          <a:p>
            <a:pPr marL="388620" indent="-342900">
              <a:buFont typeface="Wingdings" pitchFamily="34" charset="0"/>
              <a:buChar char="§"/>
            </a:pPr>
            <a:endParaRPr lang="en-US">
              <a:cs typeface="Calibri"/>
            </a:endParaRPr>
          </a:p>
        </p:txBody>
      </p:sp>
      <p:pic>
        <p:nvPicPr>
          <p:cNvPr id="14" name="Picture 1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0220E16E-C892-42D3-810B-2AB7CD36B5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8883" y="3944205"/>
            <a:ext cx="3435131" cy="872440"/>
          </a:xfrm>
          <a:prstGeom prst="rect">
            <a:avLst/>
          </a:prstGeom>
        </p:spPr>
      </p:pic>
      <p:pic>
        <p:nvPicPr>
          <p:cNvPr id="16" name="Picture 16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3631944A-A7AB-43E7-A392-E2B4D53AE3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3995" y="2922073"/>
            <a:ext cx="9531131" cy="45250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F9E813D-F5C5-433B-B6BF-5C91E3D6F6C3}"/>
              </a:ext>
            </a:extLst>
          </p:cNvPr>
          <p:cNvSpPr txBox="1"/>
          <p:nvPr/>
        </p:nvSpPr>
        <p:spPr>
          <a:xfrm>
            <a:off x="1413641" y="1597572"/>
            <a:ext cx="885825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  <a:p>
            <a:r>
              <a:rPr lang="en-US"/>
              <a:t>If a customer is contacting us to generate their autoship order the following must be done : ​</a:t>
            </a:r>
          </a:p>
        </p:txBody>
      </p:sp>
    </p:spTree>
    <p:extLst>
      <p:ext uri="{BB962C8B-B14F-4D97-AF65-F5344CB8AC3E}">
        <p14:creationId xmlns:p14="http://schemas.microsoft.com/office/powerpoint/2010/main" val="1420436378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524000" y="500993"/>
            <a:ext cx="9144000" cy="1143000"/>
          </a:xfr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err="1">
                <a:cs typeface="Calibri"/>
              </a:rPr>
              <a:t>Autoship</a:t>
            </a:r>
            <a:r>
              <a:rPr lang="en-US">
                <a:cs typeface="Calibri"/>
              </a:rPr>
              <a:t>-fail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CEF526-EC4E-4F30-B4D1-4B8DFEC80E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0" y="1714500"/>
            <a:ext cx="4249271" cy="44577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" indent="0">
              <a:buNone/>
            </a:pPr>
            <a:r>
              <a:rPr lang="en-US">
                <a:cs typeface="Calibri"/>
              </a:rPr>
              <a:t>Item on manufacturer back-order or out of stock:</a:t>
            </a:r>
          </a:p>
          <a:p>
            <a:pPr>
              <a:buFont typeface="Arial" pitchFamily="34" charset="0"/>
              <a:buChar char="•"/>
            </a:pPr>
            <a:r>
              <a:rPr lang="en-US">
                <a:cs typeface="Calibri"/>
              </a:rPr>
              <a:t>Only available items on an order will be autoshipped.</a:t>
            </a:r>
          </a:p>
          <a:p>
            <a:pPr>
              <a:buFont typeface="Arial" pitchFamily="34" charset="0"/>
              <a:buChar char="•"/>
            </a:pPr>
            <a:r>
              <a:rPr lang="en-US">
                <a:cs typeface="Calibri"/>
              </a:rPr>
              <a:t>Items on Manufacturer Back Order or Out of Stock will not be autoshipped.</a:t>
            </a:r>
          </a:p>
          <a:p>
            <a:pPr>
              <a:buFont typeface="Arial" pitchFamily="34" charset="0"/>
              <a:buChar char="•"/>
            </a:pPr>
            <a:r>
              <a:rPr lang="en-US">
                <a:cs typeface="Calibri"/>
              </a:rPr>
              <a:t>Customer Service will be notified by the Warehouse Department should an item be out of stock and the customer will need to be contacted regarding their autoship order.</a:t>
            </a:r>
          </a:p>
          <a:p>
            <a:pPr marL="45720" indent="0">
              <a:buNone/>
            </a:pPr>
            <a:endParaRPr lang="en-US">
              <a:cs typeface="Calibri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9423E7-48E9-4325-A390-8DCF5CBBAFD4}"/>
              </a:ext>
            </a:extLst>
          </p:cNvPr>
          <p:cNvSpPr txBox="1"/>
          <p:nvPr/>
        </p:nvSpPr>
        <p:spPr>
          <a:xfrm>
            <a:off x="5466080" y="1230868"/>
            <a:ext cx="2164080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What if ? 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CA6D7FE-E5A3-4B3C-9344-04CFDA8A8C24}"/>
              </a:ext>
            </a:extLst>
          </p:cNvPr>
          <p:cNvSpPr txBox="1">
            <a:spLocks/>
          </p:cNvSpPr>
          <p:nvPr/>
        </p:nvSpPr>
        <p:spPr>
          <a:xfrm>
            <a:off x="6169572" y="1796831"/>
            <a:ext cx="4495800" cy="446227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50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50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50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50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50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9164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50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50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4884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50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7744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50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buNone/>
            </a:pPr>
            <a:endParaRPr lang="en-US">
              <a:cs typeface="Calibri"/>
            </a:endParaRPr>
          </a:p>
          <a:p>
            <a:pPr marL="388620" indent="-342900">
              <a:buFont typeface="Wingdings" pitchFamily="34" charset="0"/>
              <a:buChar char="§"/>
            </a:pPr>
            <a:endParaRPr lang="en-US">
              <a:cs typeface="Calibri"/>
            </a:endParaRPr>
          </a:p>
        </p:txBody>
      </p:sp>
      <p:pic>
        <p:nvPicPr>
          <p:cNvPr id="2" name="Picture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EF21B70B-803F-41C8-BCD4-3795B433B1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5318" y="2195353"/>
            <a:ext cx="4607858" cy="3032070"/>
          </a:xfrm>
          <a:prstGeom prst="rect">
            <a:avLst/>
          </a:prstGeom>
        </p:spPr>
      </p:pic>
      <p:sp>
        <p:nvSpPr>
          <p:cNvPr id="5" name="Arrow: Left 4">
            <a:extLst>
              <a:ext uri="{FF2B5EF4-FFF2-40B4-BE49-F238E27FC236}">
                <a16:creationId xmlns:a16="http://schemas.microsoft.com/office/drawing/2014/main" id="{475B668A-3386-47FD-B270-DD57B078126A}"/>
              </a:ext>
            </a:extLst>
          </p:cNvPr>
          <p:cNvSpPr/>
          <p:nvPr/>
        </p:nvSpPr>
        <p:spPr>
          <a:xfrm>
            <a:off x="9067172" y="4343131"/>
            <a:ext cx="977152" cy="48409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520251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524000" y="500993"/>
            <a:ext cx="9144000" cy="1143000"/>
          </a:xfr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err="1">
                <a:cs typeface="Calibri"/>
              </a:rPr>
              <a:t>Autoship</a:t>
            </a:r>
            <a:r>
              <a:rPr lang="en-US">
                <a:cs typeface="Calibri"/>
              </a:rPr>
              <a:t>-fail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CEF526-EC4E-4F30-B4D1-4B8DFEC80E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0" y="1714500"/>
            <a:ext cx="4787153" cy="44577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" indent="0">
              <a:buNone/>
            </a:pPr>
            <a:r>
              <a:rPr lang="en-US">
                <a:cs typeface="Calibri"/>
              </a:rPr>
              <a:t>Expired Prescription:</a:t>
            </a:r>
            <a:endParaRPr lang="en-US"/>
          </a:p>
          <a:p>
            <a:pPr>
              <a:buChar char="•"/>
            </a:pPr>
            <a:r>
              <a:rPr lang="en-US" err="1">
                <a:cs typeface="Calibri"/>
              </a:rPr>
              <a:t>Autoship</a:t>
            </a:r>
            <a:r>
              <a:rPr lang="en-US">
                <a:cs typeface="Calibri"/>
              </a:rPr>
              <a:t> orders do not guarantee that the prescription will always be valid, as prescriptions expire one year after the written date. </a:t>
            </a:r>
          </a:p>
          <a:p>
            <a:pPr>
              <a:buChar char="•"/>
            </a:pPr>
            <a:r>
              <a:rPr lang="en-US">
                <a:cs typeface="Calibri"/>
              </a:rPr>
              <a:t>If refills are not approved, a new prescription must be obtained in order to fulfill an autoship order.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9423E7-48E9-4325-A390-8DCF5CBBAFD4}"/>
              </a:ext>
            </a:extLst>
          </p:cNvPr>
          <p:cNvSpPr txBox="1"/>
          <p:nvPr/>
        </p:nvSpPr>
        <p:spPr>
          <a:xfrm>
            <a:off x="5466080" y="1230868"/>
            <a:ext cx="2164080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What if ? 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CA6D7FE-E5A3-4B3C-9344-04CFDA8A8C24}"/>
              </a:ext>
            </a:extLst>
          </p:cNvPr>
          <p:cNvSpPr txBox="1">
            <a:spLocks/>
          </p:cNvSpPr>
          <p:nvPr/>
        </p:nvSpPr>
        <p:spPr>
          <a:xfrm>
            <a:off x="6169572" y="1796831"/>
            <a:ext cx="4495800" cy="446227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50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50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50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50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50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9164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50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50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4884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50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7744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50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buNone/>
            </a:pPr>
            <a:endParaRPr lang="en-US">
              <a:cs typeface="Calibri"/>
            </a:endParaRPr>
          </a:p>
          <a:p>
            <a:pPr marL="388620" indent="-342900">
              <a:buFont typeface="Wingdings" pitchFamily="34" charset="0"/>
              <a:buChar char="§"/>
            </a:pPr>
            <a:endParaRPr lang="en-US">
              <a:cs typeface="Calibri"/>
            </a:endParaRP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8C28EDC5-726B-404D-83F5-BDFF738ACE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7977" y="2422849"/>
            <a:ext cx="3756211" cy="2343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700265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Suspend autoship</a:t>
            </a:r>
          </a:p>
        </p:txBody>
      </p:sp>
    </p:spTree>
    <p:extLst>
      <p:ext uri="{BB962C8B-B14F-4D97-AF65-F5344CB8AC3E}">
        <p14:creationId xmlns:p14="http://schemas.microsoft.com/office/powerpoint/2010/main" val="1898209600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>
                <a:cs typeface="Calibri"/>
              </a:rPr>
              <a:t>AUTOSHIP CANCELLATION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AAE4B3-DB65-4A66-BE9D-0A87E5A7AF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24000" y="1714500"/>
            <a:ext cx="9222408" cy="1723490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45720" indent="0">
              <a:buNone/>
            </a:pPr>
            <a:r>
              <a:rPr lang="en-US">
                <a:cs typeface="Calibri"/>
              </a:rPr>
              <a:t>How to suspend an autoship: </a:t>
            </a:r>
          </a:p>
          <a:p>
            <a:pPr>
              <a:buChar char="•"/>
            </a:pPr>
            <a:r>
              <a:rPr lang="en-US">
                <a:cs typeface="Calibri"/>
              </a:rPr>
              <a:t>There will be occasions where a customer requests to cancel an </a:t>
            </a:r>
            <a:r>
              <a:rPr lang="en-US" err="1">
                <a:cs typeface="Calibri"/>
              </a:rPr>
              <a:t>autoship</a:t>
            </a:r>
            <a:r>
              <a:rPr lang="en-US">
                <a:cs typeface="Calibri"/>
              </a:rPr>
              <a:t>. </a:t>
            </a:r>
          </a:p>
          <a:p>
            <a:pPr>
              <a:buChar char="•"/>
            </a:pPr>
            <a:r>
              <a:rPr lang="en-US">
                <a:cs typeface="Calibri"/>
              </a:rPr>
              <a:t>As customer service agents we only able to suspend their autoship. </a:t>
            </a:r>
          </a:p>
          <a:p>
            <a:pPr>
              <a:buChar char="•"/>
            </a:pPr>
            <a:r>
              <a:rPr lang="en-US">
                <a:cs typeface="Calibri"/>
              </a:rPr>
              <a:t>To suspend an autoship, simply select the Susp. Box next to the item.</a:t>
            </a:r>
          </a:p>
          <a:p>
            <a:pPr marL="388620" indent="-342900"/>
            <a:endParaRPr lang="en-US"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37F73B-ADDE-4F63-9BC9-5FBFDD58BBA9}"/>
              </a:ext>
            </a:extLst>
          </p:cNvPr>
          <p:cNvSpPr txBox="1"/>
          <p:nvPr/>
        </p:nvSpPr>
        <p:spPr>
          <a:xfrm>
            <a:off x="4465619" y="1203974"/>
            <a:ext cx="2844800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How to cancel an autoship </a:t>
            </a:r>
          </a:p>
        </p:txBody>
      </p:sp>
      <p:pic>
        <p:nvPicPr>
          <p:cNvPr id="8" name="Picture 8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04B603C9-4BB4-4F14-841C-A402BF0271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9443" y="3717648"/>
            <a:ext cx="9943548" cy="1090269"/>
          </a:xfrm>
          <a:prstGeom prst="rect">
            <a:avLst/>
          </a:prstGeom>
        </p:spPr>
      </p:pic>
      <p:pic>
        <p:nvPicPr>
          <p:cNvPr id="10" name="Picture 10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0FD8B886-55B8-41DC-992A-9600DE8A43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9443" y="5043696"/>
            <a:ext cx="9899374" cy="1077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724394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>
                <a:cs typeface="Calibri"/>
              </a:rPr>
              <a:t>AUTOSHIP CANCELLATION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AAE4B3-DB65-4A66-BE9D-0A87E5A7AF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24000" y="1714500"/>
            <a:ext cx="9222408" cy="172349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Char char="•"/>
            </a:pPr>
            <a:r>
              <a:rPr lang="en-US">
                <a:cs typeface="Calibri"/>
              </a:rPr>
              <a:t>Customers will receive an email notification 3 days in advance of a shipment. </a:t>
            </a:r>
          </a:p>
          <a:p>
            <a:pPr>
              <a:buChar char="•"/>
            </a:pPr>
            <a:r>
              <a:rPr lang="en-US">
                <a:cs typeface="Calibri"/>
              </a:rPr>
              <a:t>Should they wish to cancel this pending autoship order, make sure to check under order history along with "AUTOSHIPS TO PLACE" .  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37F73B-ADDE-4F63-9BC9-5FBFDD58BBA9}"/>
              </a:ext>
            </a:extLst>
          </p:cNvPr>
          <p:cNvSpPr txBox="1"/>
          <p:nvPr/>
        </p:nvSpPr>
        <p:spPr>
          <a:xfrm>
            <a:off x="4600089" y="1168115"/>
            <a:ext cx="4216400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How to cancel an autoship pending order </a:t>
            </a:r>
          </a:p>
        </p:txBody>
      </p:sp>
      <p:pic>
        <p:nvPicPr>
          <p:cNvPr id="2" name="Picture 2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61BF7261-1D02-4132-8CD8-8486506290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38" r="4045" b="714"/>
          <a:stretch/>
        </p:blipFill>
        <p:spPr>
          <a:xfrm>
            <a:off x="1524000" y="3326377"/>
            <a:ext cx="9072017" cy="1642624"/>
          </a:xfrm>
          <a:prstGeom prst="rect">
            <a:avLst/>
          </a:prstGeom>
        </p:spPr>
      </p:pic>
      <p:sp>
        <p:nvSpPr>
          <p:cNvPr id="6" name="Arrow: Up 5">
            <a:extLst>
              <a:ext uri="{FF2B5EF4-FFF2-40B4-BE49-F238E27FC236}">
                <a16:creationId xmlns:a16="http://schemas.microsoft.com/office/drawing/2014/main" id="{DEF2A362-648E-4158-BDD0-91558C36DCE9}"/>
              </a:ext>
            </a:extLst>
          </p:cNvPr>
          <p:cNvSpPr/>
          <p:nvPr/>
        </p:nvSpPr>
        <p:spPr>
          <a:xfrm>
            <a:off x="8700236" y="3806898"/>
            <a:ext cx="604344" cy="910897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929420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>
                <a:cs typeface="Calibri"/>
              </a:rPr>
              <a:t>AUTOSHIP CANCELLATION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AAE4B3-DB65-4A66-BE9D-0A87E5A7AF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24000" y="1791804"/>
            <a:ext cx="6041885" cy="2397141"/>
          </a:xfrm>
        </p:spPr>
        <p:txBody>
          <a:bodyPr vert="horz" lIns="91440" tIns="45720" rIns="91440" bIns="45720" rtlCol="0" anchor="t">
            <a:normAutofit fontScale="92500"/>
          </a:bodyPr>
          <a:lstStyle/>
          <a:p>
            <a:pPr marL="45720" indent="0">
              <a:buNone/>
            </a:pPr>
            <a:r>
              <a:rPr lang="en-US">
                <a:cs typeface="Calibri"/>
              </a:rPr>
              <a:t>How to delete an autoship: </a:t>
            </a:r>
          </a:p>
          <a:p>
            <a:pPr>
              <a:buChar char="•"/>
            </a:pPr>
            <a:r>
              <a:rPr lang="en-US">
                <a:cs typeface="Calibri"/>
              </a:rPr>
              <a:t>Should a customer request to delete their autoship, they must log into their Allivet.com account and delete it.    </a:t>
            </a:r>
          </a:p>
          <a:p>
            <a:pPr>
              <a:buChar char="•"/>
            </a:pPr>
            <a:r>
              <a:rPr lang="en-US">
                <a:cs typeface="Calibri"/>
              </a:rPr>
              <a:t> They must locate " My Autoship" under the My Account dropdown menu </a:t>
            </a:r>
          </a:p>
          <a:p>
            <a:pPr>
              <a:buChar char="•"/>
            </a:pPr>
            <a:r>
              <a:rPr lang="en-US">
                <a:cs typeface="Calibri"/>
              </a:rPr>
              <a:t>Select X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37F73B-ADDE-4F63-9BC9-5FBFDD58BBA9}"/>
              </a:ext>
            </a:extLst>
          </p:cNvPr>
          <p:cNvSpPr txBox="1"/>
          <p:nvPr/>
        </p:nvSpPr>
        <p:spPr>
          <a:xfrm>
            <a:off x="5648960" y="1230868"/>
            <a:ext cx="2844800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How to delete an autoship  </a:t>
            </a:r>
          </a:p>
        </p:txBody>
      </p:sp>
      <p:pic>
        <p:nvPicPr>
          <p:cNvPr id="2" name="Picture 2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9A8E055F-FD98-4305-BA4A-625E89994A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9444" y="4276465"/>
            <a:ext cx="8066155" cy="1971502"/>
          </a:xfrm>
          <a:prstGeom prst="rect">
            <a:avLst/>
          </a:prstGeom>
        </p:spPr>
      </p:pic>
      <p:sp>
        <p:nvSpPr>
          <p:cNvPr id="6" name="Arrow: Up 5">
            <a:extLst>
              <a:ext uri="{FF2B5EF4-FFF2-40B4-BE49-F238E27FC236}">
                <a16:creationId xmlns:a16="http://schemas.microsoft.com/office/drawing/2014/main" id="{57D7FD0F-BAC1-4614-A340-CB16F5833E28}"/>
              </a:ext>
            </a:extLst>
          </p:cNvPr>
          <p:cNvSpPr/>
          <p:nvPr/>
        </p:nvSpPr>
        <p:spPr>
          <a:xfrm>
            <a:off x="3148031" y="5192665"/>
            <a:ext cx="607391" cy="905565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10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4DAAB8D8-0D55-4C2A-BCD5-BBCCBDD102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66695" y="1651899"/>
            <a:ext cx="1546086" cy="3322292"/>
          </a:xfrm>
          <a:prstGeom prst="rect">
            <a:avLst/>
          </a:prstGeom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A13D9A5D-A762-4062-9956-44BE8C65D13F}"/>
              </a:ext>
            </a:extLst>
          </p:cNvPr>
          <p:cNvSpPr/>
          <p:nvPr/>
        </p:nvSpPr>
        <p:spPr>
          <a:xfrm>
            <a:off x="8057067" y="2754607"/>
            <a:ext cx="861391" cy="5521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511474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situations</a:t>
            </a:r>
          </a:p>
        </p:txBody>
      </p:sp>
    </p:spTree>
    <p:extLst>
      <p:ext uri="{BB962C8B-B14F-4D97-AF65-F5344CB8AC3E}">
        <p14:creationId xmlns:p14="http://schemas.microsoft.com/office/powerpoint/2010/main" val="3295425127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/>
              <a:t>Introduction to </a:t>
            </a:r>
            <a:r>
              <a:rPr lang="en-US" err="1"/>
              <a:t>autoship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7F04697-066F-479A-A89D-9C7594A627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0" y="1714500"/>
            <a:ext cx="5791200" cy="44577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" indent="0">
              <a:buNone/>
            </a:pPr>
            <a:r>
              <a:rPr lang="en-US">
                <a:cs typeface="Calibri"/>
              </a:rPr>
              <a:t>What is </a:t>
            </a:r>
            <a:r>
              <a:rPr lang="en-US" err="1">
                <a:cs typeface="Calibri"/>
              </a:rPr>
              <a:t>Autoship</a:t>
            </a:r>
            <a:r>
              <a:rPr lang="en-US">
                <a:cs typeface="Calibri"/>
              </a:rPr>
              <a:t> ?</a:t>
            </a:r>
            <a:endParaRPr lang="en-US"/>
          </a:p>
          <a:p>
            <a:pPr marL="45720" indent="0">
              <a:lnSpc>
                <a:spcPct val="80000"/>
              </a:lnSpc>
              <a:buNone/>
            </a:pPr>
            <a:r>
              <a:rPr lang="en-US" err="1">
                <a:cs typeface="Calibri"/>
              </a:rPr>
              <a:t>Allivet's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Autoship</a:t>
            </a:r>
            <a:r>
              <a:rPr lang="en-US">
                <a:cs typeface="Calibri"/>
              </a:rPr>
              <a:t> &amp; Save Program is used to ensure our customer's pets never run out of their medication.</a:t>
            </a:r>
          </a:p>
          <a:p>
            <a:pPr marL="388620" indent="-342900">
              <a:lnSpc>
                <a:spcPct val="80000"/>
              </a:lnSpc>
              <a:buChar char="•"/>
            </a:pPr>
            <a:r>
              <a:rPr lang="en-US">
                <a:cs typeface="Calibri"/>
              </a:rPr>
              <a:t>Customers set up their autoship(s) we take care of the rest. </a:t>
            </a:r>
          </a:p>
          <a:p>
            <a:pPr marL="388620" indent="-342900">
              <a:buChar char="•"/>
            </a:pPr>
            <a:r>
              <a:rPr lang="en-US">
                <a:cs typeface="Calibri"/>
              </a:rPr>
              <a:t>Customers do not need to remember to re-order their pet medications, food, treats, etc. as our system will automatically generate these orders for them. </a:t>
            </a:r>
          </a:p>
          <a:p>
            <a:pPr marL="388620" indent="-342900">
              <a:buChar char="•"/>
            </a:pPr>
            <a:r>
              <a:rPr lang="en-US">
                <a:cs typeface="Calibri"/>
              </a:rPr>
              <a:t>If there is an error in the process of generating an </a:t>
            </a:r>
            <a:r>
              <a:rPr lang="en-US" err="1">
                <a:cs typeface="Calibri"/>
              </a:rPr>
              <a:t>autoship</a:t>
            </a:r>
            <a:r>
              <a:rPr lang="en-US">
                <a:cs typeface="Calibri"/>
              </a:rPr>
              <a:t>-order, one of our </a:t>
            </a:r>
            <a:r>
              <a:rPr lang="en-US" err="1">
                <a:cs typeface="Calibri"/>
              </a:rPr>
              <a:t>autoship</a:t>
            </a:r>
            <a:r>
              <a:rPr lang="en-US">
                <a:cs typeface="Calibri"/>
              </a:rPr>
              <a:t> specialists will take care of it.</a:t>
            </a:r>
          </a:p>
          <a:p>
            <a:pPr marL="45720" indent="0" algn="just">
              <a:buNone/>
            </a:pPr>
            <a:endParaRPr lang="en-US"/>
          </a:p>
          <a:p>
            <a:pPr marL="45720" indent="0" algn="just">
              <a:buNone/>
            </a:pPr>
            <a:endParaRPr lang="en-US">
              <a:cs typeface="Calibri"/>
            </a:endParaRPr>
          </a:p>
          <a:p>
            <a:pPr marL="45720" indent="0">
              <a:buNone/>
            </a:pPr>
            <a:endParaRPr lang="en-US">
              <a:cs typeface="Calibri"/>
            </a:endParaRPr>
          </a:p>
          <a:p>
            <a:pPr marL="45720" indent="0">
              <a:buNone/>
            </a:pPr>
            <a:endParaRPr lang="en-US">
              <a:cs typeface="Calibri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4EF00F6A-185D-4CEC-BA76-8660D5F3BA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2959" y="2387871"/>
            <a:ext cx="4052047" cy="2680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938739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524000" y="523461"/>
            <a:ext cx="9144000" cy="1143000"/>
          </a:xfr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>
                <a:cs typeface="Calibri"/>
              </a:rPr>
              <a:t>AUTOSHIP GENERATE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37F73B-ADDE-4F63-9BC9-5FBFDD58BBA9}"/>
              </a:ext>
            </a:extLst>
          </p:cNvPr>
          <p:cNvSpPr txBox="1"/>
          <p:nvPr/>
        </p:nvSpPr>
        <p:spPr>
          <a:xfrm>
            <a:off x="5648960" y="1230868"/>
            <a:ext cx="2844800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>
                <a:solidFill>
                  <a:schemeClr val="bg1"/>
                </a:solidFill>
                <a:cs typeface="Calibri"/>
              </a:rPr>
              <a:t>Too much medication</a:t>
            </a:r>
          </a:p>
          <a:p>
            <a:endParaRPr lang="en-US">
              <a:solidFill>
                <a:schemeClr val="bg1"/>
              </a:solidFill>
              <a:cs typeface="Calibri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C2A6EC-6CC7-4FC4-AA7E-625F4895E7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0" y="1686792"/>
            <a:ext cx="5091546" cy="452697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" indent="0" algn="just">
              <a:buNone/>
            </a:pPr>
            <a:r>
              <a:rPr lang="en-US">
                <a:cs typeface="Calibri"/>
              </a:rPr>
              <a:t>Occasionally customers will contact us to notify they have a surplus of medication that they would like to return. </a:t>
            </a:r>
            <a:endParaRPr lang="en-US"/>
          </a:p>
          <a:p>
            <a:pPr marL="45720" indent="0" algn="just">
              <a:buNone/>
            </a:pPr>
            <a:r>
              <a:rPr lang="en-US">
                <a:cs typeface="Calibri"/>
              </a:rPr>
              <a:t> How do we proceed? </a:t>
            </a:r>
          </a:p>
          <a:p>
            <a:pPr algn="just">
              <a:buChar char="•"/>
            </a:pPr>
            <a:r>
              <a:rPr lang="en-US">
                <a:cs typeface="Calibri"/>
              </a:rPr>
              <a:t>Advise a refund request will be immediately  submitted</a:t>
            </a:r>
          </a:p>
          <a:p>
            <a:pPr algn="just">
              <a:buFont typeface="Arial" pitchFamily="34" charset="0"/>
              <a:buChar char="•"/>
            </a:pPr>
            <a:r>
              <a:rPr lang="en-US">
                <a:cs typeface="Calibri"/>
              </a:rPr>
              <a:t>Determine if product can be returned or donated/discarded</a:t>
            </a:r>
          </a:p>
          <a:p>
            <a:pPr lvl="1" algn="just">
              <a:buFont typeface="Arial" pitchFamily="34" charset="0"/>
              <a:buChar char="•"/>
            </a:pPr>
            <a:r>
              <a:rPr lang="en-US">
                <a:cs typeface="Calibri"/>
              </a:rPr>
              <a:t>What items were purchased</a:t>
            </a:r>
          </a:p>
          <a:p>
            <a:pPr lvl="1" algn="just">
              <a:buFont typeface="Arial" pitchFamily="34" charset="0"/>
              <a:buChar char="•"/>
            </a:pPr>
            <a:r>
              <a:rPr lang="en-US">
                <a:cs typeface="Calibri"/>
              </a:rPr>
              <a:t>Confirm if it’s a cold item</a:t>
            </a:r>
          </a:p>
          <a:p>
            <a:pPr lvl="1" algn="just">
              <a:buFont typeface="Arial" pitchFamily="34" charset="0"/>
              <a:buChar char="•"/>
            </a:pPr>
            <a:r>
              <a:rPr lang="en-US">
                <a:cs typeface="Calibri"/>
              </a:rPr>
              <a:t>Confirm if items have been used/open </a:t>
            </a:r>
          </a:p>
          <a:p>
            <a:pPr marL="388620" indent="-342900">
              <a:buFont typeface="Wingdings" pitchFamily="34" charset="0"/>
              <a:buChar char="§"/>
            </a:pPr>
            <a:endParaRPr lang="en-US">
              <a:cs typeface="Calibri"/>
            </a:endParaRPr>
          </a:p>
          <a:p>
            <a:pPr marL="45720" indent="0">
              <a:buNone/>
            </a:pPr>
            <a:endParaRPr lang="en-US">
              <a:cs typeface="Calibri"/>
            </a:endParaRPr>
          </a:p>
        </p:txBody>
      </p:sp>
      <p:pic>
        <p:nvPicPr>
          <p:cNvPr id="2" name="Picture 3" descr="A picture containing object&#10;&#10;Description generated with very high confidence">
            <a:extLst>
              <a:ext uri="{FF2B5EF4-FFF2-40B4-BE49-F238E27FC236}">
                <a16:creationId xmlns:a16="http://schemas.microsoft.com/office/drawing/2014/main" id="{EA40AD38-906F-498C-B164-904AF72DE10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241"/>
          <a:stretch/>
        </p:blipFill>
        <p:spPr>
          <a:xfrm>
            <a:off x="7024688" y="3167063"/>
            <a:ext cx="1104900" cy="914404"/>
          </a:xfrm>
          <a:prstGeom prst="rect">
            <a:avLst/>
          </a:prstGeom>
        </p:spPr>
      </p:pic>
      <p:pic>
        <p:nvPicPr>
          <p:cNvPr id="6" name="Picture 7">
            <a:extLst>
              <a:ext uri="{FF2B5EF4-FFF2-40B4-BE49-F238E27FC236}">
                <a16:creationId xmlns:a16="http://schemas.microsoft.com/office/drawing/2014/main" id="{C11F8005-60B8-4E03-A50F-46D2050D4C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6075" y="2076450"/>
            <a:ext cx="1371600" cy="1371600"/>
          </a:xfrm>
          <a:prstGeom prst="rect">
            <a:avLst/>
          </a:prstGeom>
        </p:spPr>
      </p:pic>
      <p:pic>
        <p:nvPicPr>
          <p:cNvPr id="9" name="Picture 9" descr="A screenshot of a cat&#10;&#10;Description generated with very high confidence">
            <a:extLst>
              <a:ext uri="{FF2B5EF4-FFF2-40B4-BE49-F238E27FC236}">
                <a16:creationId xmlns:a16="http://schemas.microsoft.com/office/drawing/2014/main" id="{64B50993-B615-416F-B1FC-1693613AC2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29450" y="4130923"/>
            <a:ext cx="2743200" cy="2234704"/>
          </a:xfrm>
          <a:prstGeom prst="rect">
            <a:avLst/>
          </a:prstGeom>
        </p:spPr>
      </p:pic>
      <p:pic>
        <p:nvPicPr>
          <p:cNvPr id="11" name="Picture 11" descr="A red and white cake&#10;&#10;Description generated with very high confidence">
            <a:extLst>
              <a:ext uri="{FF2B5EF4-FFF2-40B4-BE49-F238E27FC236}">
                <a16:creationId xmlns:a16="http://schemas.microsoft.com/office/drawing/2014/main" id="{44FBA075-4EC2-4A92-9934-61188210FA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77175" y="2262826"/>
            <a:ext cx="2743200" cy="1779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627331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524000" y="523461"/>
            <a:ext cx="9144000" cy="1143000"/>
          </a:xfr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>
                <a:cs typeface="Calibri"/>
              </a:rPr>
              <a:t>AUTOSHIP GENERATE 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37F73B-ADDE-4F63-9BC9-5FBFDD58BBA9}"/>
              </a:ext>
            </a:extLst>
          </p:cNvPr>
          <p:cNvSpPr txBox="1"/>
          <p:nvPr/>
        </p:nvSpPr>
        <p:spPr>
          <a:xfrm>
            <a:off x="5648960" y="1230868"/>
            <a:ext cx="2844800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>
                <a:solidFill>
                  <a:schemeClr val="bg1"/>
                </a:solidFill>
                <a:cs typeface="Calibri"/>
              </a:rPr>
              <a:t>Too much medication</a:t>
            </a:r>
          </a:p>
          <a:p>
            <a:endParaRPr lang="en-US">
              <a:solidFill>
                <a:schemeClr val="bg1"/>
              </a:solidFill>
              <a:cs typeface="Calibri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C2A6EC-6CC7-4FC4-AA7E-625F4895E7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73870" y="1714500"/>
            <a:ext cx="5169803" cy="4207042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45720" indent="0" algn="just">
              <a:buNone/>
            </a:pPr>
            <a:r>
              <a:rPr lang="en-US">
                <a:cs typeface="Calibri"/>
              </a:rPr>
              <a:t>There will be times when a customer forgets to suspend their </a:t>
            </a:r>
            <a:r>
              <a:rPr lang="en-US" err="1">
                <a:cs typeface="Calibri"/>
              </a:rPr>
              <a:t>autoship</a:t>
            </a:r>
            <a:r>
              <a:rPr lang="en-US">
                <a:cs typeface="Calibri"/>
              </a:rPr>
              <a:t> and an order generates. If they have a surplus and will not use them,  we can assist them by doing the following : </a:t>
            </a:r>
          </a:p>
          <a:p>
            <a:pPr algn="just">
              <a:buChar char="•"/>
            </a:pPr>
            <a:r>
              <a:rPr lang="en-US">
                <a:ea typeface="+mn-lt"/>
                <a:cs typeface="+mn-lt"/>
              </a:rPr>
              <a:t>Advise a refund request will be immediately  submitted </a:t>
            </a:r>
            <a:endParaRPr lang="en-US">
              <a:cs typeface="Calibri"/>
            </a:endParaRPr>
          </a:p>
          <a:p>
            <a:pPr algn="just">
              <a:buChar char="•"/>
            </a:pPr>
            <a:r>
              <a:rPr lang="en-US">
                <a:ea typeface="+mn-lt"/>
                <a:cs typeface="+mn-lt"/>
              </a:rPr>
              <a:t>Determine if product can be returned or donated/discarded </a:t>
            </a:r>
            <a:endParaRPr lang="en-US">
              <a:cs typeface="Calibri"/>
            </a:endParaRPr>
          </a:p>
          <a:p>
            <a:pPr marL="388620" indent="-342900" algn="just">
              <a:buChar char="•"/>
            </a:pPr>
            <a:r>
              <a:rPr lang="en-US">
                <a:cs typeface="Calibri"/>
              </a:rPr>
              <a:t>Create a return label if returnable </a:t>
            </a:r>
          </a:p>
          <a:p>
            <a:pPr marL="388620" indent="-342900" algn="just">
              <a:buChar char="•"/>
            </a:pPr>
            <a:r>
              <a:rPr lang="en-US">
                <a:cs typeface="Calibri"/>
              </a:rPr>
              <a:t>Offer to extend their </a:t>
            </a:r>
            <a:r>
              <a:rPr lang="en-US" err="1">
                <a:cs typeface="Calibri"/>
              </a:rPr>
              <a:t>autoship</a:t>
            </a:r>
            <a:r>
              <a:rPr lang="en-US">
                <a:cs typeface="Calibri"/>
              </a:rPr>
              <a:t> date, if they wish to keep package </a:t>
            </a:r>
          </a:p>
          <a:p>
            <a:pPr lvl="1"/>
            <a:endParaRPr lang="en-US">
              <a:cs typeface="Calibri"/>
            </a:endParaRPr>
          </a:p>
          <a:p>
            <a:pPr marL="45720" indent="0">
              <a:buNone/>
            </a:pPr>
            <a:endParaRPr lang="en-US">
              <a:cs typeface="Calibri"/>
            </a:endParaRPr>
          </a:p>
        </p:txBody>
      </p:sp>
      <p:pic>
        <p:nvPicPr>
          <p:cNvPr id="2" name="Picture 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44F77A85-016E-4A9C-973A-320B734A61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4236" y="2688217"/>
            <a:ext cx="3675528" cy="2261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254446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130A0B-729C-4EF2-97E6-5D51F989B0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0" y="1714500"/>
            <a:ext cx="5746377" cy="4457700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>
              <a:cs typeface="Calibri"/>
            </a:endParaRPr>
          </a:p>
          <a:p>
            <a:pPr>
              <a:buChar char="•"/>
            </a:pPr>
            <a:r>
              <a:rPr lang="en-US">
                <a:cs typeface="Calibri"/>
              </a:rPr>
              <a:t> Should a customer inquire about an autoship not generating, check on "Autoships to Place" before creating a standard order. </a:t>
            </a:r>
          </a:p>
          <a:p>
            <a:pPr>
              <a:buChar char="•"/>
            </a:pPr>
            <a:r>
              <a:rPr lang="en-US">
                <a:cs typeface="Calibri"/>
              </a:rPr>
              <a:t>If there are no pending orders under "Autoships to Place", an order must be created. </a:t>
            </a:r>
          </a:p>
          <a:p>
            <a:pPr>
              <a:buChar char="•"/>
            </a:pPr>
            <a:r>
              <a:rPr lang="en-US">
                <a:cs typeface="Calibri"/>
              </a:rPr>
              <a:t>Create a standard order and apply the 5% autoship discount manually.</a:t>
            </a:r>
          </a:p>
          <a:p>
            <a:pPr>
              <a:buChar char="•"/>
            </a:pPr>
            <a:r>
              <a:rPr lang="en-US">
                <a:cs typeface="Calibri"/>
              </a:rPr>
              <a:t>If pet is running short on medication expedited shipping is to be covered. </a:t>
            </a:r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AA9AC667-5628-4319-B889-BEC027B6C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523461"/>
            <a:ext cx="9144000" cy="1143000"/>
          </a:xfr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>
                <a:cs typeface="Calibri"/>
              </a:rPr>
              <a:t>AUTOSHIP GENERATE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5961E8-836E-4712-AFB2-91D63F958C6E}"/>
              </a:ext>
            </a:extLst>
          </p:cNvPr>
          <p:cNvSpPr txBox="1"/>
          <p:nvPr/>
        </p:nvSpPr>
        <p:spPr>
          <a:xfrm>
            <a:off x="6880243" y="1235675"/>
            <a:ext cx="2690192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>
                <a:solidFill>
                  <a:schemeClr val="bg1"/>
                </a:solidFill>
                <a:cs typeface="Calibri"/>
              </a:rPr>
              <a:t>Order did not generate </a:t>
            </a:r>
          </a:p>
          <a:p>
            <a:endParaRPr lang="en-US">
              <a:solidFill>
                <a:schemeClr val="bg1"/>
              </a:solidFill>
              <a:cs typeface="Calibri"/>
            </a:endParaRPr>
          </a:p>
        </p:txBody>
      </p:sp>
      <p:pic>
        <p:nvPicPr>
          <p:cNvPr id="8" name="Picture 8" descr="A drawing of a cartoon character&#10;&#10;Description generated with high confidence">
            <a:extLst>
              <a:ext uri="{FF2B5EF4-FFF2-40B4-BE49-F238E27FC236}">
                <a16:creationId xmlns:a16="http://schemas.microsoft.com/office/drawing/2014/main" id="{B5E110E1-AC46-4E9D-968E-8E5ADA812D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0279" y="2518775"/>
            <a:ext cx="3372677" cy="2592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012323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6">
            <a:extLst>
              <a:ext uri="{FF2B5EF4-FFF2-40B4-BE49-F238E27FC236}">
                <a16:creationId xmlns:a16="http://schemas.microsoft.com/office/drawing/2014/main" id="{AA9AC667-5628-4319-B889-BEC027B6C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523461"/>
            <a:ext cx="9144000" cy="1143000"/>
          </a:xfr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>
                <a:cs typeface="Calibri"/>
              </a:rPr>
              <a:t>AUTOSHIP price  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76CF0B-F882-49AA-835F-3B6FA670E5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0" y="1714500"/>
            <a:ext cx="4751295" cy="4798358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>
              <a:cs typeface="Calibri"/>
            </a:endParaRPr>
          </a:p>
          <a:p>
            <a:pPr>
              <a:buChar char="•"/>
            </a:pPr>
            <a:r>
              <a:rPr lang="en-US">
                <a:cs typeface="Calibri"/>
              </a:rPr>
              <a:t>Autoship orders will be created with the regular item price and a discount of 5% </a:t>
            </a:r>
          </a:p>
          <a:p>
            <a:pPr>
              <a:buChar char="•"/>
            </a:pPr>
            <a:r>
              <a:rPr lang="en-US">
                <a:cs typeface="Calibri"/>
              </a:rPr>
              <a:t>Autoship orders cannot be combined with coupons, discounts, or other offers except:</a:t>
            </a:r>
          </a:p>
          <a:p>
            <a:pPr lvl="1">
              <a:buChar char="•"/>
            </a:pPr>
            <a:r>
              <a:rPr lang="en-US">
                <a:cs typeface="Calibri"/>
              </a:rPr>
              <a:t>Reward Points</a:t>
            </a:r>
          </a:p>
          <a:p>
            <a:pPr lvl="1">
              <a:buChar char="•"/>
            </a:pPr>
            <a:r>
              <a:rPr lang="en-US">
                <a:cs typeface="Calibri"/>
              </a:rPr>
              <a:t>Store Credits</a:t>
            </a:r>
          </a:p>
          <a:p>
            <a:pPr lvl="1">
              <a:buChar char="•"/>
            </a:pPr>
            <a:r>
              <a:rPr lang="en-US">
                <a:cs typeface="Calibri"/>
              </a:rPr>
              <a:t>Price match previous orders upon request </a:t>
            </a:r>
          </a:p>
          <a:p>
            <a:pPr lvl="1"/>
            <a:endParaRPr lang="en-US">
              <a:cs typeface="Calibri"/>
            </a:endParaRPr>
          </a:p>
          <a:p>
            <a:pPr marL="45720" indent="0">
              <a:buNone/>
            </a:pPr>
            <a:endParaRPr lang="en-US">
              <a:cs typeface="Calibri"/>
            </a:endParaRPr>
          </a:p>
        </p:txBody>
      </p:sp>
      <p:pic>
        <p:nvPicPr>
          <p:cNvPr id="16" name="Picture 16">
            <a:extLst>
              <a:ext uri="{FF2B5EF4-FFF2-40B4-BE49-F238E27FC236}">
                <a16:creationId xmlns:a16="http://schemas.microsoft.com/office/drawing/2014/main" id="{C5C10F7C-5CD1-4A4E-9FCF-20AC198A8B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9741" y="2354600"/>
            <a:ext cx="4043082" cy="2686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456127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4B3EB74F-93DC-4109-8650-974EE5804C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713938" y="2956317"/>
            <a:ext cx="4918490" cy="1060077"/>
          </a:xfrm>
          <a:prstGeom prst="rect">
            <a:avLst/>
          </a:prstGeom>
        </p:spPr>
      </p:pic>
      <p:sp>
        <p:nvSpPr>
          <p:cNvPr id="5" name="Title 6">
            <a:extLst>
              <a:ext uri="{FF2B5EF4-FFF2-40B4-BE49-F238E27FC236}">
                <a16:creationId xmlns:a16="http://schemas.microsoft.com/office/drawing/2014/main" id="{0CFB4723-F0EA-4FAA-9502-1CFE096CC10F}"/>
              </a:ext>
            </a:extLst>
          </p:cNvPr>
          <p:cNvSpPr txBox="1">
            <a:spLocks/>
          </p:cNvSpPr>
          <p:nvPr/>
        </p:nvSpPr>
        <p:spPr>
          <a:xfrm>
            <a:off x="1488966" y="365806"/>
            <a:ext cx="9144000" cy="114300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 cap="all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>
                <a:cs typeface="Calibri"/>
              </a:rPr>
              <a:t>AUTOSHIP price  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E5D8BBC-6C3A-4137-8C0C-B35E9CBD8A23}"/>
              </a:ext>
            </a:extLst>
          </p:cNvPr>
          <p:cNvSpPr txBox="1"/>
          <p:nvPr/>
        </p:nvSpPr>
        <p:spPr>
          <a:xfrm>
            <a:off x="1694330" y="1873624"/>
            <a:ext cx="4087905" cy="31700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buChar char="•"/>
            </a:pPr>
            <a:r>
              <a:rPr lang="en-US" sz="2000">
                <a:cs typeface="Arial"/>
              </a:rPr>
              <a:t>Notes must be placed on “Private Order Notes” regarding any changes made: ​</a:t>
            </a:r>
          </a:p>
          <a:p>
            <a:pPr>
              <a:buChar char="•"/>
            </a:pPr>
            <a:endParaRPr lang="en-US" sz="2000">
              <a:cs typeface="Arial"/>
            </a:endParaRPr>
          </a:p>
          <a:p>
            <a:pPr lvl="1">
              <a:buChar char="•"/>
            </a:pPr>
            <a:r>
              <a:rPr lang="en-US" sz="2000">
                <a:cs typeface="Arial"/>
              </a:rPr>
              <a:t>"APPLY REWARD POINTS TO UPCOMING A.S (DATE), INITIALS"</a:t>
            </a:r>
          </a:p>
          <a:p>
            <a:pPr lvl="1">
              <a:buChar char="•"/>
            </a:pPr>
            <a:endParaRPr lang="en-US" sz="2000">
              <a:cs typeface="Arial"/>
            </a:endParaRPr>
          </a:p>
          <a:p>
            <a:pPr lvl="1">
              <a:buChar char="•"/>
            </a:pPr>
            <a:r>
              <a:rPr lang="en-US" sz="2000">
                <a:cs typeface="Arial"/>
              </a:rPr>
              <a:t>"REWARD, PRICE MATCH (AMOUNT $)  FOR UPCOMING A.S(DATE), INITIALS "​</a:t>
            </a:r>
          </a:p>
        </p:txBody>
      </p:sp>
      <p:pic>
        <p:nvPicPr>
          <p:cNvPr id="3" name="Picture 3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29F267C3-4501-48C0-A088-2C7C08DB2A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2745" y="4250431"/>
            <a:ext cx="5081751" cy="756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701729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D3670C-709B-456A-9D0D-218CD4BE77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45720" indent="0" algn="just" rtl="0">
              <a:buNone/>
            </a:pPr>
            <a:r>
              <a:rPr lang="en-US" b="0" i="0" u="none" strike="noStrike">
                <a:solidFill>
                  <a:srgbClr val="000000"/>
                </a:solidFill>
                <a:latin typeface="Calibri"/>
                <a:ea typeface="&amp;quot"/>
                <a:cs typeface="&amp;quot"/>
              </a:rPr>
              <a:t>Why are </a:t>
            </a:r>
            <a:r>
              <a:rPr lang="en-US" b="0" i="0" u="none" strike="noStrike" err="1">
                <a:solidFill>
                  <a:srgbClr val="000000"/>
                </a:solidFill>
                <a:latin typeface="Calibri"/>
                <a:ea typeface="&amp;quot"/>
                <a:cs typeface="&amp;quot"/>
              </a:rPr>
              <a:t>autoships</a:t>
            </a:r>
            <a:r>
              <a:rPr lang="en-US" b="0" i="0" u="none" strike="noStrike">
                <a:solidFill>
                  <a:srgbClr val="000000"/>
                </a:solidFill>
                <a:latin typeface="Calibri"/>
                <a:ea typeface="&amp;quot"/>
                <a:cs typeface="&amp;quot"/>
              </a:rPr>
              <a:t> important ?​</a:t>
            </a:r>
            <a:endParaRPr lang="en-US"/>
          </a:p>
          <a:p>
            <a:pPr marL="45720" indent="0" algn="just">
              <a:buNone/>
            </a:pPr>
            <a:r>
              <a:rPr lang="en-US" b="0" i="0" u="none" strike="noStrike" err="1">
                <a:solidFill>
                  <a:srgbClr val="000000"/>
                </a:solidFill>
                <a:latin typeface="Calibri"/>
                <a:ea typeface="&amp;quot"/>
                <a:cs typeface="&amp;quot"/>
              </a:rPr>
              <a:t>Autoships</a:t>
            </a:r>
            <a:r>
              <a:rPr lang="en-US" b="0" i="0" u="none" strike="noStrike">
                <a:solidFill>
                  <a:srgbClr val="000000"/>
                </a:solidFill>
                <a:latin typeface="Calibri"/>
                <a:ea typeface="&amp;quot"/>
                <a:cs typeface="&amp;quot"/>
              </a:rPr>
              <a:t> are important because </a:t>
            </a:r>
            <a:r>
              <a:rPr lang="en-US">
                <a:solidFill>
                  <a:srgbClr val="000000"/>
                </a:solidFill>
                <a:latin typeface="Calibri"/>
                <a:ea typeface="&amp;quot"/>
                <a:cs typeface="&amp;quot"/>
              </a:rPr>
              <a:t>customers depend</a:t>
            </a:r>
            <a:r>
              <a:rPr lang="en-US" b="0" i="0" u="none" strike="noStrike">
                <a:solidFill>
                  <a:srgbClr val="000000"/>
                </a:solidFill>
                <a:latin typeface="Calibri"/>
                <a:ea typeface="&amp;quot"/>
                <a:cs typeface="&amp;quot"/>
              </a:rPr>
              <a:t> on us to get their </a:t>
            </a:r>
            <a:r>
              <a:rPr lang="en-US">
                <a:solidFill>
                  <a:srgbClr val="000000"/>
                </a:solidFill>
                <a:latin typeface="Calibri"/>
                <a:ea typeface="&amp;quot"/>
                <a:cs typeface="&amp;quot"/>
              </a:rPr>
              <a:t>pet</a:t>
            </a:r>
            <a:r>
              <a:rPr lang="en-US" b="0" i="0" u="none" strike="noStrike">
                <a:solidFill>
                  <a:srgbClr val="000000"/>
                </a:solidFill>
                <a:latin typeface="Calibri"/>
                <a:ea typeface="&amp;quot"/>
                <a:cs typeface="&amp;quot"/>
              </a:rPr>
              <a:t> medication in a timely manner</a:t>
            </a:r>
            <a:r>
              <a:rPr lang="en-US">
                <a:solidFill>
                  <a:srgbClr val="000000"/>
                </a:solidFill>
                <a:latin typeface="Calibri"/>
                <a:ea typeface="&amp;quot"/>
                <a:cs typeface="&amp;quot"/>
              </a:rPr>
              <a:t>.  We will completely take care of the order. </a:t>
            </a:r>
            <a:endParaRPr lang="en-US" b="0" i="0" u="none" strike="noStrike">
              <a:solidFill>
                <a:srgbClr val="000000"/>
              </a:solidFill>
              <a:latin typeface="Calibri"/>
              <a:ea typeface="&amp;quot"/>
              <a:cs typeface="&amp;quot"/>
            </a:endParaRPr>
          </a:p>
          <a:p>
            <a:pPr marL="45720" indent="0" algn="just">
              <a:buNone/>
            </a:pPr>
            <a:r>
              <a:rPr lang="en-US">
                <a:cs typeface="Calibri"/>
              </a:rPr>
              <a:t>Autoships will create loyal customers. </a:t>
            </a:r>
          </a:p>
          <a:p>
            <a:pPr algn="just">
              <a:buChar char="•"/>
            </a:pPr>
            <a:r>
              <a:rPr lang="en-US">
                <a:cs typeface="Calibri"/>
              </a:rPr>
              <a:t>Pet will never run out of medication </a:t>
            </a:r>
          </a:p>
          <a:p>
            <a:pPr algn="just">
              <a:buChar char="•"/>
            </a:pPr>
            <a:r>
              <a:rPr lang="en-US">
                <a:cs typeface="Calibri"/>
              </a:rPr>
              <a:t>Save Money with Autoship discount </a:t>
            </a:r>
          </a:p>
          <a:p>
            <a:pPr algn="just">
              <a:buChar char="•"/>
            </a:pPr>
            <a:r>
              <a:rPr lang="en-US">
                <a:cs typeface="Calibri"/>
              </a:rPr>
              <a:t>Convenience </a:t>
            </a:r>
          </a:p>
          <a:p>
            <a:pPr marL="45720" indent="0" algn="just">
              <a:buNone/>
            </a:pPr>
            <a:endParaRPr lang="en-US">
              <a:cs typeface="Calibri"/>
            </a:endParaRPr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01ECDB37-80AA-4DB4-AFDB-A901A71F3F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457200"/>
            <a:ext cx="9144000" cy="1143000"/>
          </a:xfr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/>
              <a:t>Introduction to </a:t>
            </a:r>
            <a:r>
              <a:rPr lang="en-US" err="1"/>
              <a:t>autoship</a:t>
            </a:r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3A9B3E26-05A1-46FA-9AC0-55E8320053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001" y="3610067"/>
            <a:ext cx="3516243" cy="1715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133159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LIFE OF AN AUTOSHIP</a:t>
            </a:r>
          </a:p>
          <a:p>
            <a:endParaRPr lang="en-US"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2457531803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11" descr="A picture containing screenshot&#10;&#10;Description generated with very high confidence">
            <a:extLst>
              <a:ext uri="{FF2B5EF4-FFF2-40B4-BE49-F238E27FC236}">
                <a16:creationId xmlns:a16="http://schemas.microsoft.com/office/drawing/2014/main" id="{D73682C8-CD3C-4AA8-8925-0EE62A3FAA4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706976" y="1712067"/>
            <a:ext cx="4883859" cy="3058884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>
                <a:cs typeface="Calibri"/>
              </a:rPr>
              <a:t>AUTOSHIP 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2F50C3E-CD62-4982-8D5C-4AA1878559AB}"/>
              </a:ext>
            </a:extLst>
          </p:cNvPr>
          <p:cNvSpPr txBox="1"/>
          <p:nvPr/>
        </p:nvSpPr>
        <p:spPr>
          <a:xfrm>
            <a:off x="5171440" y="1174234"/>
            <a:ext cx="3048000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err="1">
                <a:solidFill>
                  <a:schemeClr val="bg1"/>
                </a:solidFill>
                <a:cs typeface="Calibri"/>
              </a:rPr>
              <a:t>Autoship</a:t>
            </a:r>
            <a:r>
              <a:rPr lang="en-US">
                <a:solidFill>
                  <a:schemeClr val="bg1"/>
                </a:solidFill>
                <a:cs typeface="Calibri"/>
              </a:rPr>
              <a:t> Setup</a:t>
            </a:r>
            <a:endParaRPr lang="en-US">
              <a:solidFill>
                <a:schemeClr val="bg1"/>
              </a:solidFill>
            </a:endParaRPr>
          </a:p>
        </p:txBody>
      </p:sp>
      <p:pic>
        <p:nvPicPr>
          <p:cNvPr id="13" name="Picture 1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5518E9E9-35E4-49D3-A8CC-348DF64338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1413" y="4776840"/>
            <a:ext cx="2762491" cy="1799156"/>
          </a:xfrm>
          <a:prstGeom prst="rect">
            <a:avLst/>
          </a:prstGeom>
        </p:spPr>
      </p:pic>
      <p:sp>
        <p:nvSpPr>
          <p:cNvPr id="16" name="Arrow: Up 15">
            <a:extLst>
              <a:ext uri="{FF2B5EF4-FFF2-40B4-BE49-F238E27FC236}">
                <a16:creationId xmlns:a16="http://schemas.microsoft.com/office/drawing/2014/main" id="{207AE0A8-019F-4BDC-9594-F1117C895BB6}"/>
              </a:ext>
            </a:extLst>
          </p:cNvPr>
          <p:cNvSpPr/>
          <p:nvPr/>
        </p:nvSpPr>
        <p:spPr>
          <a:xfrm rot="10800000">
            <a:off x="8004646" y="2660075"/>
            <a:ext cx="549797" cy="858456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Up 16">
            <a:extLst>
              <a:ext uri="{FF2B5EF4-FFF2-40B4-BE49-F238E27FC236}">
                <a16:creationId xmlns:a16="http://schemas.microsoft.com/office/drawing/2014/main" id="{2C0E24B4-8DB4-4A2D-A3DB-BD3B214BC70E}"/>
              </a:ext>
            </a:extLst>
          </p:cNvPr>
          <p:cNvSpPr/>
          <p:nvPr/>
        </p:nvSpPr>
        <p:spPr>
          <a:xfrm rot="5400000">
            <a:off x="7406620" y="5090759"/>
            <a:ext cx="549797" cy="858456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Up 17">
            <a:extLst>
              <a:ext uri="{FF2B5EF4-FFF2-40B4-BE49-F238E27FC236}">
                <a16:creationId xmlns:a16="http://schemas.microsoft.com/office/drawing/2014/main" id="{7E0CBDAF-942F-4310-B222-ED4CE57D7547}"/>
              </a:ext>
            </a:extLst>
          </p:cNvPr>
          <p:cNvSpPr/>
          <p:nvPr/>
        </p:nvSpPr>
        <p:spPr>
          <a:xfrm rot="10800000">
            <a:off x="9673329" y="4232303"/>
            <a:ext cx="549797" cy="858456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1272D8-C148-4377-9142-E69BC228F6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27298" y="1760958"/>
            <a:ext cx="4308088" cy="381632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" indent="0" algn="just">
              <a:buNone/>
            </a:pPr>
            <a:r>
              <a:rPr lang="en-US">
                <a:cs typeface="Calibri"/>
              </a:rPr>
              <a:t>How are </a:t>
            </a:r>
            <a:r>
              <a:rPr lang="en-US" err="1">
                <a:cs typeface="Calibri"/>
              </a:rPr>
              <a:t>Autoships</a:t>
            </a:r>
            <a:r>
              <a:rPr lang="en-US">
                <a:cs typeface="Calibri"/>
              </a:rPr>
              <a:t> created ? </a:t>
            </a:r>
          </a:p>
          <a:p>
            <a:pPr algn="just">
              <a:buChar char="•"/>
            </a:pPr>
            <a:r>
              <a:rPr lang="en-US">
                <a:cs typeface="Calibri"/>
              </a:rPr>
              <a:t>Any OTC or prescription item can be added to </a:t>
            </a:r>
            <a:r>
              <a:rPr lang="en-US" err="1">
                <a:cs typeface="Calibri"/>
              </a:rPr>
              <a:t>autoship</a:t>
            </a:r>
            <a:r>
              <a:rPr lang="en-US">
                <a:cs typeface="Calibri"/>
              </a:rPr>
              <a:t> settings by selecting  "</a:t>
            </a:r>
            <a:r>
              <a:rPr lang="en-US" err="1">
                <a:cs typeface="Calibri"/>
              </a:rPr>
              <a:t>Autoship</a:t>
            </a:r>
            <a:r>
              <a:rPr lang="en-US">
                <a:cs typeface="Calibri"/>
              </a:rPr>
              <a:t>" right next to the product description.   </a:t>
            </a:r>
          </a:p>
          <a:p>
            <a:pPr marL="388620" indent="-342900" algn="just">
              <a:buFont typeface="Wingdings" pitchFamily="34" charset="0"/>
              <a:buChar char="§"/>
            </a:pPr>
            <a:endParaRPr lang="en-US">
              <a:cs typeface="Calibri"/>
            </a:endParaRPr>
          </a:p>
          <a:p>
            <a:pPr marL="45720" indent="0">
              <a:buNone/>
            </a:pPr>
            <a:endParaRPr lang="en-US">
              <a:cs typeface="Calibri"/>
            </a:endParaRPr>
          </a:p>
          <a:p>
            <a:pPr marL="45720" indent="0">
              <a:buNone/>
            </a:pP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236814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A picture containing indoor, bottle, table&#10;&#10;Description generated with high confidence">
            <a:extLst>
              <a:ext uri="{FF2B5EF4-FFF2-40B4-BE49-F238E27FC236}">
                <a16:creationId xmlns:a16="http://schemas.microsoft.com/office/drawing/2014/main" id="{99C38E0F-C9E9-409A-B43F-D1AD38EF62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9572" y="3652133"/>
            <a:ext cx="4889061" cy="2540422"/>
          </a:xfrm>
          <a:prstGeom prst="rect">
            <a:avLst/>
          </a:prstGeom>
        </p:spPr>
      </p:pic>
      <p:pic>
        <p:nvPicPr>
          <p:cNvPr id="2" name="Picture 3" descr="A close up of text on a white background&#10;&#10;Description generated with high confidence">
            <a:extLst>
              <a:ext uri="{FF2B5EF4-FFF2-40B4-BE49-F238E27FC236}">
                <a16:creationId xmlns:a16="http://schemas.microsoft.com/office/drawing/2014/main" id="{FC4B6D12-1554-4DFB-BCBC-267236A068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9614" y="862640"/>
            <a:ext cx="6707413" cy="2483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130346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>
                <a:cs typeface="Calibri"/>
              </a:rPr>
              <a:t>AUTOSHIP 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D5663FC-0806-4EAB-A755-FFCD970EB2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buChar char="•"/>
            </a:pPr>
            <a:r>
              <a:rPr lang="en-US">
                <a:cs typeface="Calibri"/>
              </a:rPr>
              <a:t>Pet and veterinarian information must be selected under customer profile. 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2F50C3E-CD62-4982-8D5C-4AA1878559AB}"/>
              </a:ext>
            </a:extLst>
          </p:cNvPr>
          <p:cNvSpPr txBox="1"/>
          <p:nvPr/>
        </p:nvSpPr>
        <p:spPr>
          <a:xfrm>
            <a:off x="5266690" y="1117084"/>
            <a:ext cx="3048000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err="1">
                <a:solidFill>
                  <a:schemeClr val="bg1"/>
                </a:solidFill>
                <a:cs typeface="Calibri"/>
              </a:rPr>
              <a:t>Autoship</a:t>
            </a:r>
            <a:r>
              <a:rPr lang="en-US">
                <a:solidFill>
                  <a:schemeClr val="bg1"/>
                </a:solidFill>
                <a:cs typeface="Calibri"/>
              </a:rPr>
              <a:t> Setup </a:t>
            </a:r>
          </a:p>
        </p:txBody>
      </p:sp>
      <p:pic>
        <p:nvPicPr>
          <p:cNvPr id="8" name="Picture 8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DA6127DF-FF80-41DD-B680-DAA92FB3E3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1562" y="2606135"/>
            <a:ext cx="8601567" cy="2533190"/>
          </a:xfrm>
          <a:prstGeom prst="rect">
            <a:avLst/>
          </a:prstGeom>
        </p:spPr>
      </p:pic>
      <p:sp>
        <p:nvSpPr>
          <p:cNvPr id="2" name="Arrow: Up 1">
            <a:extLst>
              <a:ext uri="{FF2B5EF4-FFF2-40B4-BE49-F238E27FC236}">
                <a16:creationId xmlns:a16="http://schemas.microsoft.com/office/drawing/2014/main" id="{41C886CB-B3A2-4DAC-A6F3-3D32C5171C4C}"/>
              </a:ext>
            </a:extLst>
          </p:cNvPr>
          <p:cNvSpPr/>
          <p:nvPr/>
        </p:nvSpPr>
        <p:spPr>
          <a:xfrm>
            <a:off x="2215133" y="5140070"/>
            <a:ext cx="561975" cy="790575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2D4B36CD-2CFC-4F29-8E9C-0B3ED812B757}"/>
              </a:ext>
            </a:extLst>
          </p:cNvPr>
          <p:cNvSpPr/>
          <p:nvPr/>
        </p:nvSpPr>
        <p:spPr>
          <a:xfrm>
            <a:off x="5806821" y="4644009"/>
            <a:ext cx="752475" cy="4286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5304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6">
            <a:extLst>
              <a:ext uri="{FF2B5EF4-FFF2-40B4-BE49-F238E27FC236}">
                <a16:creationId xmlns:a16="http://schemas.microsoft.com/office/drawing/2014/main" id="{412F14B3-9A73-461C-BF0F-BF6AEBDBE05D}"/>
              </a:ext>
            </a:extLst>
          </p:cNvPr>
          <p:cNvSpPr txBox="1">
            <a:spLocks/>
          </p:cNvSpPr>
          <p:nvPr/>
        </p:nvSpPr>
        <p:spPr>
          <a:xfrm>
            <a:off x="1157357" y="300383"/>
            <a:ext cx="9144000" cy="114300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kern="1200" cap="all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>
                <a:cs typeface="Calibri"/>
              </a:rPr>
              <a:t>AUTOSHIP 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40850AAD-21D4-42AC-BD44-0D23711C0D28}"/>
              </a:ext>
            </a:extLst>
          </p:cNvPr>
          <p:cNvSpPr txBox="1">
            <a:spLocks/>
          </p:cNvSpPr>
          <p:nvPr/>
        </p:nvSpPr>
        <p:spPr>
          <a:xfrm>
            <a:off x="5544273" y="1587178"/>
            <a:ext cx="4495800" cy="446227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50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50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50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50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50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9164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50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50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4884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50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7744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50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buFont typeface="Arial" pitchFamily="34" charset="0"/>
              <a:buNone/>
            </a:pPr>
            <a:endParaRPr lang="en-US">
              <a:cs typeface="Calibri"/>
            </a:endParaRPr>
          </a:p>
          <a:p>
            <a:endParaRPr lang="en-US">
              <a:cs typeface="Calibri"/>
            </a:endParaRP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3DCF471F-4C1C-4196-8513-B3560F620411}"/>
              </a:ext>
            </a:extLst>
          </p:cNvPr>
          <p:cNvSpPr txBox="1">
            <a:spLocks/>
          </p:cNvSpPr>
          <p:nvPr/>
        </p:nvSpPr>
        <p:spPr>
          <a:xfrm>
            <a:off x="1282422" y="2199631"/>
            <a:ext cx="4558145" cy="21416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>
                  <a:lumMod val="50000"/>
                </a:schemeClr>
              </a:buClr>
              <a:buSzPct val="10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50000"/>
                </a:schemeClr>
              </a:buClr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50000"/>
                </a:schemeClr>
              </a:buClr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50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50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9164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50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50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4884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50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7744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>
                  <a:lumMod val="50000"/>
                </a:schemeClr>
              </a:buClr>
              <a:buSzPct val="100000"/>
              <a:buFont typeface="Arial" pitchFamily="34" charset="0"/>
              <a:buChar char="▪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buNone/>
            </a:pPr>
            <a:r>
              <a:rPr lang="en-US">
                <a:cs typeface="Calibri"/>
              </a:rPr>
              <a:t>When an agent is creating an </a:t>
            </a:r>
            <a:r>
              <a:rPr lang="en-US" err="1">
                <a:cs typeface="Calibri"/>
              </a:rPr>
              <a:t>autoship</a:t>
            </a:r>
            <a:r>
              <a:rPr lang="en-US">
                <a:cs typeface="Calibri"/>
              </a:rPr>
              <a:t> for a customer the following steps must be followed: </a:t>
            </a:r>
          </a:p>
          <a:p>
            <a:pPr>
              <a:buChar char="•"/>
            </a:pPr>
            <a:r>
              <a:rPr lang="en-US">
                <a:cs typeface="Calibri"/>
              </a:rPr>
              <a:t>Obtain item # or product name </a:t>
            </a:r>
          </a:p>
          <a:p>
            <a:pPr marL="45720" indent="0">
              <a:buNone/>
            </a:pPr>
            <a:endParaRPr lang="en-US">
              <a:cs typeface="Calibri"/>
            </a:endParaRPr>
          </a:p>
          <a:p>
            <a:endParaRPr lang="en-US">
              <a:cs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F1479D8-6346-4175-8473-6DC2E7136CBE}"/>
              </a:ext>
            </a:extLst>
          </p:cNvPr>
          <p:cNvSpPr txBox="1"/>
          <p:nvPr/>
        </p:nvSpPr>
        <p:spPr>
          <a:xfrm>
            <a:off x="4895850" y="10287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err="1">
                <a:solidFill>
                  <a:schemeClr val="bg1"/>
                </a:solidFill>
                <a:cs typeface="Calibri"/>
              </a:rPr>
              <a:t>Autoship</a:t>
            </a:r>
            <a:r>
              <a:rPr lang="en-US">
                <a:solidFill>
                  <a:schemeClr val="bg1"/>
                </a:solidFill>
                <a:cs typeface="Calibri"/>
              </a:rPr>
              <a:t> Setup</a:t>
            </a:r>
          </a:p>
        </p:txBody>
      </p:sp>
      <p:pic>
        <p:nvPicPr>
          <p:cNvPr id="11" name="Picture 12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E3EB03BC-3A7A-406A-B653-262EFC086C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2275" y="1852668"/>
            <a:ext cx="3025731" cy="3448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411718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Health Fitness 16x9">
  <a:themeElements>
    <a:clrScheme name="Green Yellow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Calibri Light">
      <a:majorFont>
        <a:latin typeface="Calibri Light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ealth and fitness presentation (widescreen).potx" id="{ABFD658B-2256-413B-9244-0F977A0B2D12}" vid="{E4CB021D-C859-4C82-BDBB-2F2FACCF0D80}"/>
    </a:ext>
  </a:extLst>
</a:theme>
</file>

<file path=ppt/theme/theme2.xml><?xml version="1.0" encoding="utf-8"?>
<a:theme xmlns:a="http://schemas.openxmlformats.org/drawingml/2006/main" name="Office Theme">
  <a:themeElements>
    <a:clrScheme name="HealthFitness">
      <a:dk1>
        <a:srgbClr val="595959"/>
      </a:dk1>
      <a:lt1>
        <a:sysClr val="window" lastClr="FFFFFF"/>
      </a:lt1>
      <a:dk2>
        <a:srgbClr val="000000"/>
      </a:dk2>
      <a:lt2>
        <a:srgbClr val="DDDDDD"/>
      </a:lt2>
      <a:accent1>
        <a:srgbClr val="87A91B"/>
      </a:accent1>
      <a:accent2>
        <a:srgbClr val="FBCE11"/>
      </a:accent2>
      <a:accent3>
        <a:srgbClr val="446ED8"/>
      </a:accent3>
      <a:accent4>
        <a:srgbClr val="9D22E2"/>
      </a:accent4>
      <a:accent5>
        <a:srgbClr val="FE9E00"/>
      </a:accent5>
      <a:accent6>
        <a:srgbClr val="DF5327"/>
      </a:accent6>
      <a:hlink>
        <a:srgbClr val="446ED8"/>
      </a:hlink>
      <a:folHlink>
        <a:srgbClr val="828282"/>
      </a:folHlink>
    </a:clrScheme>
    <a:fontScheme name="Calibri Light">
      <a:majorFont>
        <a:latin typeface="Calibri Light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HealthFitness">
      <a:dk1>
        <a:srgbClr val="595959"/>
      </a:dk1>
      <a:lt1>
        <a:sysClr val="window" lastClr="FFFFFF"/>
      </a:lt1>
      <a:dk2>
        <a:srgbClr val="000000"/>
      </a:dk2>
      <a:lt2>
        <a:srgbClr val="DDDDDD"/>
      </a:lt2>
      <a:accent1>
        <a:srgbClr val="87A91B"/>
      </a:accent1>
      <a:accent2>
        <a:srgbClr val="FBCE11"/>
      </a:accent2>
      <a:accent3>
        <a:srgbClr val="446ED8"/>
      </a:accent3>
      <a:accent4>
        <a:srgbClr val="9D22E2"/>
      </a:accent4>
      <a:accent5>
        <a:srgbClr val="FE9E00"/>
      </a:accent5>
      <a:accent6>
        <a:srgbClr val="DF5327"/>
      </a:accent6>
      <a:hlink>
        <a:srgbClr val="446ED8"/>
      </a:hlink>
      <a:folHlink>
        <a:srgbClr val="828282"/>
      </a:folHlink>
    </a:clrScheme>
    <a:fontScheme name="Calibri Light">
      <a:majorFont>
        <a:latin typeface="Calibri Light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Health and fitness presentation (widescreen)</Template>
  <Application>Microsoft Office PowerPoint</Application>
  <PresentationFormat>Widescreen</PresentationFormat>
  <Slides>34</Slides>
  <Notes>20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5" baseType="lpstr">
      <vt:lpstr>Health Fitness 16x9</vt:lpstr>
      <vt:lpstr>AUTOSHIP</vt:lpstr>
      <vt:lpstr>Introduction to autoship</vt:lpstr>
      <vt:lpstr>Introduction to autoship</vt:lpstr>
      <vt:lpstr>Introduction to autoship</vt:lpstr>
      <vt:lpstr>LIFE OF AN AUTOSHIP </vt:lpstr>
      <vt:lpstr>AUTOSHIP </vt:lpstr>
      <vt:lpstr>PowerPoint Presentation</vt:lpstr>
      <vt:lpstr>AUTOSHIP </vt:lpstr>
      <vt:lpstr>PowerPoint Presentation</vt:lpstr>
      <vt:lpstr>PowerPoint Presentation</vt:lpstr>
      <vt:lpstr>PowerPoint Presentation</vt:lpstr>
      <vt:lpstr>PowerPoint Presentation</vt:lpstr>
      <vt:lpstr>Order flow  </vt:lpstr>
      <vt:lpstr>Autoship flow </vt:lpstr>
      <vt:lpstr>Autoships to place</vt:lpstr>
      <vt:lpstr>Autoships to place</vt:lpstr>
      <vt:lpstr>Autoships to place</vt:lpstr>
      <vt:lpstr>PowerPoint Presentation</vt:lpstr>
      <vt:lpstr>What if ? </vt:lpstr>
      <vt:lpstr>Autoship-fail</vt:lpstr>
      <vt:lpstr>Autoship-fail </vt:lpstr>
      <vt:lpstr>Autoship-fail </vt:lpstr>
      <vt:lpstr>Autoship-fail</vt:lpstr>
      <vt:lpstr>Autoship-fail</vt:lpstr>
      <vt:lpstr>Suspend autoship</vt:lpstr>
      <vt:lpstr>AUTOSHIP CANCELLATION </vt:lpstr>
      <vt:lpstr>AUTOSHIP CANCELLATION </vt:lpstr>
      <vt:lpstr>AUTOSHIP CANCELLATION </vt:lpstr>
      <vt:lpstr>situations</vt:lpstr>
      <vt:lpstr>AUTOSHIP GENERATE </vt:lpstr>
      <vt:lpstr>AUTOSHIP GENERATE </vt:lpstr>
      <vt:lpstr>AUTOSHIP GENERATE </vt:lpstr>
      <vt:lpstr>AUTOSHIP price  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Website tour</dc:title>
  <dc:creator>CustomerCare</dc:creator>
  <cp:revision>1</cp:revision>
  <dcterms:created xsi:type="dcterms:W3CDTF">2018-07-18T15:52:12Z</dcterms:created>
  <dcterms:modified xsi:type="dcterms:W3CDTF">2019-05-29T18:37:45Z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</Properties>
</file>